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479_F9C123B.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omments/modernComment_47A_812D583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9_8C4A6F10.xml" ContentType="application/vnd.ms-powerpoint.comments+xml"/>
  <Override PartName="/ppt/notesSlides/notesSlide13.xml" ContentType="application/vnd.openxmlformats-officedocument.presentationml.notesSlide+xml"/>
  <Override PartName="/ppt/comments/modernComment_47C_3277D1B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C_651C0B1C.xml" ContentType="application/vnd.ms-powerpoint.comments+xml"/>
  <Override PartName="/ppt/notesSlides/notesSlide16.xml" ContentType="application/vnd.openxmlformats-officedocument.presentationml.notesSlide+xml"/>
  <Override PartName="/ppt/comments/modernComment_10D_E0FBB08A.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comments/modernComment_104_2C1D7A2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 id="2147483677" r:id="rId3"/>
    <p:sldMasterId id="2147483664" r:id="rId4"/>
    <p:sldMasterId id="2147483665" r:id="rId5"/>
    <p:sldMasterId id="2147483667" r:id="rId6"/>
    <p:sldMasterId id="2147483800" r:id="rId7"/>
    <p:sldMasterId id="2147483674" r:id="rId8"/>
    <p:sldMasterId id="2147483805" r:id="rId9"/>
    <p:sldMasterId id="2147483790" r:id="rId10"/>
    <p:sldMasterId id="2147483810" r:id="rId11"/>
    <p:sldMasterId id="2147483795" r:id="rId12"/>
    <p:sldMasterId id="2147483815" r:id="rId13"/>
  </p:sldMasterIdLst>
  <p:notesMasterIdLst>
    <p:notesMasterId r:id="rId43"/>
  </p:notesMasterIdLst>
  <p:handoutMasterIdLst>
    <p:handoutMasterId r:id="rId44"/>
  </p:handoutMasterIdLst>
  <p:sldIdLst>
    <p:sldId id="266" r:id="rId14"/>
    <p:sldId id="1140" r:id="rId15"/>
    <p:sldId id="256" r:id="rId16"/>
    <p:sldId id="1118" r:id="rId17"/>
    <p:sldId id="1149" r:id="rId18"/>
    <p:sldId id="1094" r:id="rId19"/>
    <p:sldId id="1114" r:id="rId20"/>
    <p:sldId id="1139" r:id="rId21"/>
    <p:sldId id="1141" r:id="rId22"/>
    <p:sldId id="1142" r:id="rId23"/>
    <p:sldId id="1144" r:id="rId24"/>
    <p:sldId id="1145" r:id="rId25"/>
    <p:sldId id="1146" r:id="rId26"/>
    <p:sldId id="1147" r:id="rId27"/>
    <p:sldId id="265" r:id="rId28"/>
    <p:sldId id="1148" r:id="rId29"/>
    <p:sldId id="267" r:id="rId30"/>
    <p:sldId id="268" r:id="rId31"/>
    <p:sldId id="269" r:id="rId32"/>
    <p:sldId id="264" r:id="rId33"/>
    <p:sldId id="1143" r:id="rId34"/>
    <p:sldId id="257" r:id="rId35"/>
    <p:sldId id="259" r:id="rId36"/>
    <p:sldId id="262" r:id="rId37"/>
    <p:sldId id="260" r:id="rId38"/>
    <p:sldId id="261" r:id="rId39"/>
    <p:sldId id="1138" r:id="rId40"/>
    <p:sldId id="373" r:id="rId41"/>
    <p:sldId id="113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64DD69-E31F-0516-3F6F-CA6E7508F3B0}" name="Jessie Hewins" initials="JH" userId="S::jessie@homebaseccc.org::47ed19e6-1d2a-416f-b7a6-7aa82671ad16" providerId="AD"/>
  <p188:author id="{E021C6B1-573E-D73C-6535-3E8D57929507}" name="Homebase" initials="EH" userId="Homebase" providerId="None"/>
  <p188:author id="{7969A2B9-887B-C635-3EE5-945CEEC24811}" name="Joy Balinbin" initials="JB" userId="S::joy@homebaseccc.org::1a009d55-dd5a-461e-bf33-ea8925ae3a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933"/>
    <a:srgbClr val="24DC3A"/>
    <a:srgbClr val="19D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7CD76-C803-48B2-BEE7-F96933F5182E}" v="13" dt="2022-05-19T23:42:21.917"/>
    <p1510:client id="{6A2F3BD8-5AFD-4149-B983-506ECA49BC95}" v="1" dt="2022-05-19T18:40:00.007"/>
    <p1510:client id="{78D6A284-1055-4330-8566-BA6FF9FA9ABF}" v="25" dt="2022-05-19T16:35:58.633"/>
    <p1510:client id="{88836008-8808-4440-9E82-DDD578EB5443}" v="121" dt="2022-05-19T19:45:49.792"/>
    <p1510:client id="{AE0F0F38-DF06-4D8F-BC5F-771ACB678001}" v="25" dt="2022-05-19T21:25:13.904"/>
    <p1510:client id="{CB1C1EAA-2FBC-4E23-9271-81C8242511D2}" v="3" dt="2022-05-19T15:34:19.062"/>
    <p1510:client id="{F2CCF469-92E2-4511-9B65-65E2FF069551}" v="448" dt="2022-05-19T19:56:04.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04" autoAdjust="0"/>
    <p:restoredTop sz="96197" autoAdjust="0"/>
  </p:normalViewPr>
  <p:slideViewPr>
    <p:cSldViewPr snapToGrid="0" snapToObjects="1">
      <p:cViewPr varScale="1">
        <p:scale>
          <a:sx n="119" d="100"/>
          <a:sy n="119" d="100"/>
        </p:scale>
        <p:origin x="1048"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4" d="100"/>
          <a:sy n="154" d="100"/>
        </p:scale>
        <p:origin x="54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modernComment_104_2C1D7A21.xml><?xml version="1.0" encoding="utf-8"?>
<p188:cmLst xmlns:a="http://schemas.openxmlformats.org/drawingml/2006/main" xmlns:r="http://schemas.openxmlformats.org/officeDocument/2006/relationships" xmlns:p188="http://schemas.microsoft.com/office/powerpoint/2018/8/main">
  <p188:cm id="{2CA78DE3-145D-8B44-BF8D-186F559B6735}" authorId="{7969A2B9-887B-C635-3EE5-945CEEC24811}" created="2022-05-18T18:31:48.378">
    <ac:txMkLst xmlns:ac="http://schemas.microsoft.com/office/drawing/2013/main/command">
      <pc:docMk xmlns:pc="http://schemas.microsoft.com/office/powerpoint/2013/main/command"/>
      <pc:sldMk xmlns:pc="http://schemas.microsoft.com/office/powerpoint/2013/main/command" cId="740129313" sldId="260"/>
      <ac:spMk id="4" creationId="{A44063D5-5621-EA60-9664-17CB69314716}"/>
      <ac:txMk cp="0" len="71">
        <ac:context len="72" hash="838262059"/>
      </ac:txMk>
    </ac:txMkLst>
    <p188:pos x="4374829" y="869367"/>
    <p188:txBody>
      <a:bodyPr/>
      <a:lstStyle/>
      <a:p>
        <a:r>
          <a:rPr lang="en-US"/>
          <a:t>Note for the city: we plan to use jam board to visually record discussion notes</a:t>
        </a:r>
      </a:p>
    </p188:txBody>
  </p188:cm>
</p188:cmLst>
</file>

<file path=ppt/comments/modernComment_109_8C4A6F10.xml><?xml version="1.0" encoding="utf-8"?>
<p188:cmLst xmlns:a="http://schemas.openxmlformats.org/drawingml/2006/main" xmlns:r="http://schemas.openxmlformats.org/officeDocument/2006/relationships" xmlns:p188="http://schemas.microsoft.com/office/powerpoint/2018/8/main">
  <p188:cm id="{F16FF684-ADC6-4144-9B95-6415B394CA3D}" authorId="{7969A2B9-887B-C635-3EE5-945CEEC24811}" created="2022-05-23T22:50:39.776">
    <ac:txMkLst xmlns:ac="http://schemas.microsoft.com/office/drawing/2013/main/command">
      <pc:docMk xmlns:pc="http://schemas.microsoft.com/office/powerpoint/2013/main/command"/>
      <pc:sldMk xmlns:pc="http://schemas.microsoft.com/office/powerpoint/2013/main/command" cId="2353688336" sldId="265"/>
      <ac:spMk id="2" creationId="{AB24AFA2-14E3-0ED8-B17C-BC81357740CC}"/>
      <ac:txMk cp="10" len="7">
        <ac:context len="36" hash="4171863026"/>
      </ac:txMk>
    </ac:txMkLst>
    <p188:pos x="4296741" y="458998"/>
    <p188:txBody>
      <a:bodyPr/>
      <a:lstStyle/>
      <a:p>
        <a:r>
          <a:rPr lang="en-US"/>
          <a:t>Mention BWC runaway shelter + SJ shelters</a:t>
        </a:r>
      </a:p>
    </p188:txBody>
  </p188:cm>
</p188:cmLst>
</file>

<file path=ppt/comments/modernComment_10C_651C0B1C.xml><?xml version="1.0" encoding="utf-8"?>
<p188:cmLst xmlns:a="http://schemas.openxmlformats.org/drawingml/2006/main" xmlns:r="http://schemas.openxmlformats.org/officeDocument/2006/relationships" xmlns:p188="http://schemas.microsoft.com/office/powerpoint/2018/8/main">
  <p188:cm id="{BF9B348E-2EA0-7D44-9B50-F7F04DBD1CB5}" authorId="{7969A2B9-887B-C635-3EE5-945CEEC24811}" created="2022-05-23T22:52:50.056">
    <ac:txMkLst xmlns:ac="http://schemas.microsoft.com/office/drawing/2013/main/command">
      <pc:docMk xmlns:pc="http://schemas.microsoft.com/office/powerpoint/2013/main/command"/>
      <pc:sldMk xmlns:pc="http://schemas.microsoft.com/office/powerpoint/2013/main/command" cId="1696336668" sldId="268"/>
      <ac:spMk id="2" creationId="{AB24AFA2-14E3-0ED8-B17C-BC81357740CC}"/>
      <ac:txMk cp="21" len="7">
        <ac:context len="29" hash="1361887189"/>
      </ac:txMk>
    </ac:txMkLst>
    <p188:pos x="6986153" y="956540"/>
    <p188:txBody>
      <a:bodyPr/>
      <a:lstStyle/>
      <a:p>
        <a:r>
          <a:rPr lang="en-US"/>
          <a:t>Highlight calabazas</a:t>
        </a:r>
      </a:p>
    </p188:txBody>
  </p188:cm>
</p188:cmLst>
</file>

<file path=ppt/comments/modernComment_10D_E0FBB08A.xml><?xml version="1.0" encoding="utf-8"?>
<p188:cmLst xmlns:a="http://schemas.openxmlformats.org/drawingml/2006/main" xmlns:r="http://schemas.openxmlformats.org/officeDocument/2006/relationships" xmlns:p188="http://schemas.microsoft.com/office/powerpoint/2018/8/main">
  <p188:cm id="{65D9BDFE-A71B-2147-A4F6-C512E3980710}" authorId="{7969A2B9-887B-C635-3EE5-945CEEC24811}" created="2022-05-23T23:15:28.264">
    <ac:txMkLst xmlns:ac="http://schemas.microsoft.com/office/drawing/2013/main/command">
      <pc:docMk xmlns:pc="http://schemas.microsoft.com/office/powerpoint/2013/main/command"/>
      <pc:sldMk xmlns:pc="http://schemas.microsoft.com/office/powerpoint/2013/main/command" cId="3774591114" sldId="269"/>
      <ac:spMk id="2" creationId="{23CB564E-C642-F260-98CC-2000213F4D13}"/>
      <ac:txMk cp="11" len="9">
        <ac:context len="22" hash="4104637757"/>
      </ac:txMk>
    </ac:txMkLst>
    <p188:pos x="4955647" y="956540"/>
    <p188:txBody>
      <a:bodyPr/>
      <a:lstStyle/>
      <a:p>
        <a:r>
          <a:rPr lang="en-US"/>
          <a:t>Ask for both positive and negative feedback/ concerns</a:t>
        </a:r>
      </a:p>
    </p188:txBody>
  </p188:cm>
</p188:cmLst>
</file>

<file path=ppt/comments/modernComment_479_F9C123B.xml><?xml version="1.0" encoding="utf-8"?>
<p188:cmLst xmlns:a="http://schemas.openxmlformats.org/drawingml/2006/main" xmlns:r="http://schemas.openxmlformats.org/officeDocument/2006/relationships" xmlns:p188="http://schemas.microsoft.com/office/powerpoint/2018/8/main">
  <p188:cm id="{F35811E8-AE6A-AC46-BCD7-449CB7876259}" authorId="{7969A2B9-887B-C635-3EE5-945CEEC24811}" created="2022-05-23T22:59:52.539">
    <ac:txMkLst xmlns:ac="http://schemas.microsoft.com/office/drawing/2013/main/command">
      <pc:docMk xmlns:pc="http://schemas.microsoft.com/office/powerpoint/2013/main/command"/>
      <pc:sldMk xmlns:pc="http://schemas.microsoft.com/office/powerpoint/2013/main/command" cId="261886523" sldId="1145"/>
      <ac:graphicFrameMk id="4" creationId="{A313A13D-9E20-D6B2-2224-51F3451A7A25}"/>
      <dc:dgmMk xmlns:dc="http://schemas.microsoft.com/office/drawing/2013/diagram/command"/>
      <dc:nodeMk xmlns:dc="http://schemas.microsoft.com/office/drawing/2013/diagram/command" id="{DB392ED1-E205-4875-9DD9-E96D86359F7D}"/>
      <ac:txMk cp="0" len="19">
        <ac:context len="20" hash="3777892370"/>
      </ac:txMk>
    </ac:txMkLst>
    <p188:pos x="2615860" y="2821768"/>
    <p188:txBody>
      <a:bodyPr/>
      <a:lstStyle/>
      <a:p>
        <a:r>
          <a:rPr lang="en-US"/>
          <a:t>To be added: supportive services slide</a:t>
        </a:r>
      </a:p>
    </p188:txBody>
  </p188:cm>
</p188:cmLst>
</file>

<file path=ppt/comments/modernComment_47A_812D5832.xml><?xml version="1.0" encoding="utf-8"?>
<p188:cmLst xmlns:a="http://schemas.openxmlformats.org/drawingml/2006/main" xmlns:r="http://schemas.openxmlformats.org/officeDocument/2006/relationships" xmlns:p188="http://schemas.microsoft.com/office/powerpoint/2018/8/main">
  <p188:cm id="{EFE6B7F8-9B50-4349-9D8E-1FB3737661BF}" authorId="{7969A2B9-887B-C635-3EE5-945CEEC24811}" created="2022-05-18T18:06:53.903">
    <ac:txMkLst xmlns:ac="http://schemas.microsoft.com/office/drawing/2013/main/command">
      <pc:docMk xmlns:pc="http://schemas.microsoft.com/office/powerpoint/2013/main/command"/>
      <pc:sldMk xmlns:pc="http://schemas.microsoft.com/office/powerpoint/2013/main/command" cId="2167232562" sldId="1146"/>
      <ac:spMk id="2" creationId="{AB24AFA2-14E3-0ED8-B17C-BC81357740CC}"/>
      <ac:txMk cp="0" len="12">
        <ac:context len="24" hash="1807812752"/>
      </ac:txMk>
    </ac:txMkLst>
    <p188:pos x="3355447" y="956540"/>
    <p188:txBody>
      <a:bodyPr/>
      <a:lstStyle/>
      <a:p>
        <a:r>
          <a:rPr lang="en-US"/>
          <a:t>Note for the city: data figures to be added throughout this section</a:t>
        </a:r>
      </a:p>
    </p188:txBody>
  </p188:cm>
</p188:cmLst>
</file>

<file path=ppt/comments/modernComment_47C_3277D1B0.xml><?xml version="1.0" encoding="utf-8"?>
<p188:cmLst xmlns:a="http://schemas.openxmlformats.org/drawingml/2006/main" xmlns:r="http://schemas.openxmlformats.org/officeDocument/2006/relationships" xmlns:p188="http://schemas.microsoft.com/office/powerpoint/2018/8/main">
  <p188:cm id="{D713F86E-7AB5-4442-A072-8128989C2362}" authorId="{7969A2B9-887B-C635-3EE5-945CEEC24811}" created="2022-05-23T22:50:23.615">
    <ac:txMkLst xmlns:ac="http://schemas.microsoft.com/office/drawing/2013/main/command">
      <pc:docMk xmlns:pc="http://schemas.microsoft.com/office/powerpoint/2013/main/command"/>
      <pc:sldMk xmlns:pc="http://schemas.microsoft.com/office/powerpoint/2013/main/command" cId="846713264" sldId="1148"/>
      <ac:spMk id="2" creationId="{AB24AFA2-14E3-0ED8-B17C-BC81357740CC}"/>
      <ac:txMk cp="13" len="7">
        <ac:context len="21" hash="1083324002"/>
      </ac:txMk>
    </ac:txMkLst>
    <p188:pos x="4686706" y="956540"/>
    <p188:txBody>
      <a:bodyPr/>
      <a:lstStyle/>
      <a:p>
        <a:r>
          <a:rPr lang="en-US"/>
          <a:t>Highlight covenant house and potentially Bella vista </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hyperlink" Target="mailto:cityofsantaclara@homebaseccc.org"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hyperlink" Target="mailto:cityofsantaclara@homebaseccc.org" TargetMode="External"/><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0FDCF-575C-6147-BA3E-C6F3A2B6C0CB}" type="doc">
      <dgm:prSet loTypeId="urn:microsoft.com/office/officeart/2005/8/layout/default" loCatId="" qsTypeId="urn:microsoft.com/office/officeart/2005/8/quickstyle/simple1" qsCatId="simple" csTypeId="urn:microsoft.com/office/officeart/2005/8/colors/accent1_3" csCatId="accent1" phldr="1"/>
      <dgm:spPr/>
      <dgm:t>
        <a:bodyPr/>
        <a:lstStyle/>
        <a:p>
          <a:endParaRPr lang="en-US"/>
        </a:p>
      </dgm:t>
    </dgm:pt>
    <dgm:pt modelId="{38C39454-378B-5345-85AB-CD5B904B5800}">
      <dgm:prSet phldrT="[Text]" custT="1"/>
      <dgm:spPr/>
      <dgm:t>
        <a:bodyPr/>
        <a:lstStyle/>
        <a:p>
          <a:r>
            <a:rPr lang="en-US" sz="2000" b="0" i="0" dirty="0"/>
            <a:t>We love to see your faces! If possible, please turn on your </a:t>
          </a:r>
          <a:r>
            <a:rPr lang="en-US" sz="2000" b="1" i="0" dirty="0"/>
            <a:t>video</a:t>
          </a:r>
          <a:r>
            <a:rPr lang="en-US" sz="2000" b="0" i="0" dirty="0"/>
            <a:t>.</a:t>
          </a:r>
          <a:endParaRPr lang="en-US" sz="2000" dirty="0"/>
        </a:p>
      </dgm:t>
    </dgm:pt>
    <dgm:pt modelId="{5CEA8C19-74A6-854A-B970-D404120EF5D0}" type="parTrans" cxnId="{21224133-21E2-BA43-A350-0F2363391C30}">
      <dgm:prSet/>
      <dgm:spPr/>
      <dgm:t>
        <a:bodyPr/>
        <a:lstStyle/>
        <a:p>
          <a:endParaRPr lang="en-US"/>
        </a:p>
      </dgm:t>
    </dgm:pt>
    <dgm:pt modelId="{EF3B0DC6-99FA-7B43-A348-AEF22E10EEF3}" type="sibTrans" cxnId="{21224133-21E2-BA43-A350-0F2363391C30}">
      <dgm:prSet/>
      <dgm:spPr/>
      <dgm:t>
        <a:bodyPr/>
        <a:lstStyle/>
        <a:p>
          <a:endParaRPr lang="en-US"/>
        </a:p>
      </dgm:t>
    </dgm:pt>
    <dgm:pt modelId="{ACD028DF-80F4-154C-940B-2F1FF672CC0B}">
      <dgm:prSet phldrT="[Text]" custT="1"/>
      <dgm:spPr/>
      <dgm:t>
        <a:bodyPr/>
        <a:lstStyle/>
        <a:p>
          <a:pPr>
            <a:lnSpc>
              <a:spcPct val="100000"/>
            </a:lnSpc>
            <a:spcAft>
              <a:spcPts val="0"/>
            </a:spcAft>
          </a:pPr>
          <a:r>
            <a:rPr lang="en-US" sz="2000" b="1" i="0" dirty="0"/>
            <a:t>Have a question? </a:t>
          </a:r>
        </a:p>
        <a:p>
          <a:pPr>
            <a:lnSpc>
              <a:spcPct val="100000"/>
            </a:lnSpc>
            <a:spcAft>
              <a:spcPts val="0"/>
            </a:spcAft>
          </a:pPr>
          <a:r>
            <a:rPr lang="en-US" sz="2000" b="0" dirty="0"/>
            <a:t>Please raise your hand using the Zoom function at the bottom of your screen, or use the Chat.</a:t>
          </a:r>
        </a:p>
      </dgm:t>
    </dgm:pt>
    <dgm:pt modelId="{EE90ED80-EE1E-F741-88B2-C19969D4D8A4}" type="parTrans" cxnId="{A0CE8381-E2B8-774F-A8DE-6969E217D121}">
      <dgm:prSet/>
      <dgm:spPr/>
      <dgm:t>
        <a:bodyPr/>
        <a:lstStyle/>
        <a:p>
          <a:endParaRPr lang="en-US"/>
        </a:p>
      </dgm:t>
    </dgm:pt>
    <dgm:pt modelId="{18F92BA7-A1F2-9645-804A-9E379E200921}" type="sibTrans" cxnId="{A0CE8381-E2B8-774F-A8DE-6969E217D121}">
      <dgm:prSet/>
      <dgm:spPr/>
      <dgm:t>
        <a:bodyPr/>
        <a:lstStyle/>
        <a:p>
          <a:endParaRPr lang="en-US"/>
        </a:p>
      </dgm:t>
    </dgm:pt>
    <dgm:pt modelId="{15EE3AFD-0BCC-AB45-AB9F-90FBA162FD09}">
      <dgm:prSet phldrT="[Text]" custT="1"/>
      <dgm:spPr/>
      <dgm:t>
        <a:bodyPr/>
        <a:lstStyle/>
        <a:p>
          <a:r>
            <a:rPr lang="en-US" sz="2000" dirty="0"/>
            <a:t>We</a:t>
          </a:r>
          <a:r>
            <a:rPr lang="en-US" sz="2000" baseline="0" dirty="0"/>
            <a:t> will be </a:t>
          </a:r>
          <a:r>
            <a:rPr lang="en-US" sz="2000" b="1" baseline="0" dirty="0"/>
            <a:t>recording </a:t>
          </a:r>
          <a:r>
            <a:rPr lang="en-US" sz="2000" b="0" baseline="0" dirty="0"/>
            <a:t>this session.</a:t>
          </a:r>
          <a:endParaRPr lang="en-US" sz="2000" b="0" dirty="0"/>
        </a:p>
      </dgm:t>
    </dgm:pt>
    <dgm:pt modelId="{158A26D1-6320-FA4A-BF39-FBAE89B5BF5B}" type="parTrans" cxnId="{C1A9C196-2A8A-E64A-A4E3-E3DF495CE1DE}">
      <dgm:prSet/>
      <dgm:spPr/>
      <dgm:t>
        <a:bodyPr/>
        <a:lstStyle/>
        <a:p>
          <a:endParaRPr lang="en-US"/>
        </a:p>
      </dgm:t>
    </dgm:pt>
    <dgm:pt modelId="{CA363B29-8314-5B46-A93B-32D55CEB38DB}" type="sibTrans" cxnId="{C1A9C196-2A8A-E64A-A4E3-E3DF495CE1DE}">
      <dgm:prSet/>
      <dgm:spPr/>
      <dgm:t>
        <a:bodyPr/>
        <a:lstStyle/>
        <a:p>
          <a:endParaRPr lang="en-US"/>
        </a:p>
      </dgm:t>
    </dgm:pt>
    <dgm:pt modelId="{C0ED9361-1B52-4647-A054-A1FADCF0868A}">
      <dgm:prSet custT="1"/>
      <dgm:spPr/>
      <dgm:t>
        <a:bodyPr/>
        <a:lstStyle/>
        <a:p>
          <a:r>
            <a:rPr lang="en-US" sz="2000" b="1" dirty="0"/>
            <a:t>Need help with zoom? </a:t>
          </a:r>
        </a:p>
        <a:p>
          <a:r>
            <a:rPr lang="en-US" sz="2000" dirty="0"/>
            <a:t>Send a chat to one of the Homebase team or email </a:t>
          </a:r>
          <a:r>
            <a:rPr lang="en-US" sz="2000" dirty="0" err="1"/>
            <a:t>cityofsantaclara@homebaseccc.org</a:t>
          </a:r>
          <a:endParaRPr lang="en-US" sz="2000" dirty="0"/>
        </a:p>
      </dgm:t>
    </dgm:pt>
    <dgm:pt modelId="{334AF25B-6C50-B042-B8EE-15AAE74DC6DF}" type="parTrans" cxnId="{7F6B26AF-93D9-834E-A4C8-3C97766E1AA9}">
      <dgm:prSet/>
      <dgm:spPr/>
      <dgm:t>
        <a:bodyPr/>
        <a:lstStyle/>
        <a:p>
          <a:endParaRPr lang="en-US"/>
        </a:p>
      </dgm:t>
    </dgm:pt>
    <dgm:pt modelId="{2B80CAE4-2F21-3244-B4FD-DC5DD19C6785}" type="sibTrans" cxnId="{7F6B26AF-93D9-834E-A4C8-3C97766E1AA9}">
      <dgm:prSet/>
      <dgm:spPr/>
      <dgm:t>
        <a:bodyPr/>
        <a:lstStyle/>
        <a:p>
          <a:endParaRPr lang="en-US"/>
        </a:p>
      </dgm:t>
    </dgm:pt>
    <dgm:pt modelId="{E9F89CBB-5233-BF44-99C9-EA9EFD03B7CE}" type="pres">
      <dgm:prSet presAssocID="{7180FDCF-575C-6147-BA3E-C6F3A2B6C0CB}" presName="diagram" presStyleCnt="0">
        <dgm:presLayoutVars>
          <dgm:dir/>
          <dgm:resizeHandles val="exact"/>
        </dgm:presLayoutVars>
      </dgm:prSet>
      <dgm:spPr/>
    </dgm:pt>
    <dgm:pt modelId="{BE427C89-E2A3-2E4B-B922-24FD3B24FEF6}" type="pres">
      <dgm:prSet presAssocID="{38C39454-378B-5345-85AB-CD5B904B5800}" presName="node" presStyleLbl="node1" presStyleIdx="0" presStyleCnt="4">
        <dgm:presLayoutVars>
          <dgm:bulletEnabled val="1"/>
        </dgm:presLayoutVars>
      </dgm:prSet>
      <dgm:spPr/>
    </dgm:pt>
    <dgm:pt modelId="{750B36A2-4931-B549-8ECF-C3229949380E}" type="pres">
      <dgm:prSet presAssocID="{EF3B0DC6-99FA-7B43-A348-AEF22E10EEF3}" presName="sibTrans" presStyleCnt="0"/>
      <dgm:spPr/>
    </dgm:pt>
    <dgm:pt modelId="{C3CD620E-292F-504E-9005-61D401D57DC7}" type="pres">
      <dgm:prSet presAssocID="{ACD028DF-80F4-154C-940B-2F1FF672CC0B}" presName="node" presStyleLbl="node1" presStyleIdx="1" presStyleCnt="4">
        <dgm:presLayoutVars>
          <dgm:bulletEnabled val="1"/>
        </dgm:presLayoutVars>
      </dgm:prSet>
      <dgm:spPr/>
    </dgm:pt>
    <dgm:pt modelId="{0A2DAA37-1E69-324F-BFAB-3D355A733073}" type="pres">
      <dgm:prSet presAssocID="{18F92BA7-A1F2-9645-804A-9E379E200921}" presName="sibTrans" presStyleCnt="0"/>
      <dgm:spPr/>
    </dgm:pt>
    <dgm:pt modelId="{2D061B48-631E-F148-B66F-B91DCC1B7156}" type="pres">
      <dgm:prSet presAssocID="{15EE3AFD-0BCC-AB45-AB9F-90FBA162FD09}" presName="node" presStyleLbl="node1" presStyleIdx="2" presStyleCnt="4">
        <dgm:presLayoutVars>
          <dgm:bulletEnabled val="1"/>
        </dgm:presLayoutVars>
      </dgm:prSet>
      <dgm:spPr/>
    </dgm:pt>
    <dgm:pt modelId="{6809F738-2A6F-AF4D-8DF7-07FA05E46E7C}" type="pres">
      <dgm:prSet presAssocID="{CA363B29-8314-5B46-A93B-32D55CEB38DB}" presName="sibTrans" presStyleCnt="0"/>
      <dgm:spPr/>
    </dgm:pt>
    <dgm:pt modelId="{2A33A11A-3C1D-6C40-9F02-C67DAF51BAA1}" type="pres">
      <dgm:prSet presAssocID="{C0ED9361-1B52-4647-A054-A1FADCF0868A}" presName="node" presStyleLbl="node1" presStyleIdx="3" presStyleCnt="4">
        <dgm:presLayoutVars>
          <dgm:bulletEnabled val="1"/>
        </dgm:presLayoutVars>
      </dgm:prSet>
      <dgm:spPr/>
    </dgm:pt>
  </dgm:ptLst>
  <dgm:cxnLst>
    <dgm:cxn modelId="{5EDB6417-D994-2849-B701-DA6DA536AF73}" type="presOf" srcId="{7180FDCF-575C-6147-BA3E-C6F3A2B6C0CB}" destId="{E9F89CBB-5233-BF44-99C9-EA9EFD03B7CE}" srcOrd="0" destOrd="0" presId="urn:microsoft.com/office/officeart/2005/8/layout/default"/>
    <dgm:cxn modelId="{21224133-21E2-BA43-A350-0F2363391C30}" srcId="{7180FDCF-575C-6147-BA3E-C6F3A2B6C0CB}" destId="{38C39454-378B-5345-85AB-CD5B904B5800}" srcOrd="0" destOrd="0" parTransId="{5CEA8C19-74A6-854A-B970-D404120EF5D0}" sibTransId="{EF3B0DC6-99FA-7B43-A348-AEF22E10EEF3}"/>
    <dgm:cxn modelId="{74BB256B-0E0F-664E-BDF4-D1570C5DEAFE}" type="presOf" srcId="{ACD028DF-80F4-154C-940B-2F1FF672CC0B}" destId="{C3CD620E-292F-504E-9005-61D401D57DC7}" srcOrd="0" destOrd="0" presId="urn:microsoft.com/office/officeart/2005/8/layout/default"/>
    <dgm:cxn modelId="{A0CE8381-E2B8-774F-A8DE-6969E217D121}" srcId="{7180FDCF-575C-6147-BA3E-C6F3A2B6C0CB}" destId="{ACD028DF-80F4-154C-940B-2F1FF672CC0B}" srcOrd="1" destOrd="0" parTransId="{EE90ED80-EE1E-F741-88B2-C19969D4D8A4}" sibTransId="{18F92BA7-A1F2-9645-804A-9E379E200921}"/>
    <dgm:cxn modelId="{26177E8E-3F66-E143-9878-2F13D8007238}" type="presOf" srcId="{38C39454-378B-5345-85AB-CD5B904B5800}" destId="{BE427C89-E2A3-2E4B-B922-24FD3B24FEF6}" srcOrd="0" destOrd="0" presId="urn:microsoft.com/office/officeart/2005/8/layout/default"/>
    <dgm:cxn modelId="{C1A9C196-2A8A-E64A-A4E3-E3DF495CE1DE}" srcId="{7180FDCF-575C-6147-BA3E-C6F3A2B6C0CB}" destId="{15EE3AFD-0BCC-AB45-AB9F-90FBA162FD09}" srcOrd="2" destOrd="0" parTransId="{158A26D1-6320-FA4A-BF39-FBAE89B5BF5B}" sibTransId="{CA363B29-8314-5B46-A93B-32D55CEB38DB}"/>
    <dgm:cxn modelId="{0F8E20AF-083C-744C-AF51-D73EB7BF4F1B}" type="presOf" srcId="{C0ED9361-1B52-4647-A054-A1FADCF0868A}" destId="{2A33A11A-3C1D-6C40-9F02-C67DAF51BAA1}" srcOrd="0" destOrd="0" presId="urn:microsoft.com/office/officeart/2005/8/layout/default"/>
    <dgm:cxn modelId="{7F6B26AF-93D9-834E-A4C8-3C97766E1AA9}" srcId="{7180FDCF-575C-6147-BA3E-C6F3A2B6C0CB}" destId="{C0ED9361-1B52-4647-A054-A1FADCF0868A}" srcOrd="3" destOrd="0" parTransId="{334AF25B-6C50-B042-B8EE-15AAE74DC6DF}" sibTransId="{2B80CAE4-2F21-3244-B4FD-DC5DD19C6785}"/>
    <dgm:cxn modelId="{5611C9BF-936F-374A-B34B-A5B836C7922C}" type="presOf" srcId="{15EE3AFD-0BCC-AB45-AB9F-90FBA162FD09}" destId="{2D061B48-631E-F148-B66F-B91DCC1B7156}" srcOrd="0" destOrd="0" presId="urn:microsoft.com/office/officeart/2005/8/layout/default"/>
    <dgm:cxn modelId="{9121C214-BE37-F64C-BB98-1C1C843A3069}" type="presParOf" srcId="{E9F89CBB-5233-BF44-99C9-EA9EFD03B7CE}" destId="{BE427C89-E2A3-2E4B-B922-24FD3B24FEF6}" srcOrd="0" destOrd="0" presId="urn:microsoft.com/office/officeart/2005/8/layout/default"/>
    <dgm:cxn modelId="{313A7429-8C23-764E-954F-1B1516235175}" type="presParOf" srcId="{E9F89CBB-5233-BF44-99C9-EA9EFD03B7CE}" destId="{750B36A2-4931-B549-8ECF-C3229949380E}" srcOrd="1" destOrd="0" presId="urn:microsoft.com/office/officeart/2005/8/layout/default"/>
    <dgm:cxn modelId="{DED6B470-45F4-E54F-88D3-68FF661425C5}" type="presParOf" srcId="{E9F89CBB-5233-BF44-99C9-EA9EFD03B7CE}" destId="{C3CD620E-292F-504E-9005-61D401D57DC7}" srcOrd="2" destOrd="0" presId="urn:microsoft.com/office/officeart/2005/8/layout/default"/>
    <dgm:cxn modelId="{9CD1112D-4042-0C43-9A5D-AB43D4E3BD79}" type="presParOf" srcId="{E9F89CBB-5233-BF44-99C9-EA9EFD03B7CE}" destId="{0A2DAA37-1E69-324F-BFAB-3D355A733073}" srcOrd="3" destOrd="0" presId="urn:microsoft.com/office/officeart/2005/8/layout/default"/>
    <dgm:cxn modelId="{B39D8643-7497-8244-9047-B06501BA5B45}" type="presParOf" srcId="{E9F89CBB-5233-BF44-99C9-EA9EFD03B7CE}" destId="{2D061B48-631E-F148-B66F-B91DCC1B7156}" srcOrd="4" destOrd="0" presId="urn:microsoft.com/office/officeart/2005/8/layout/default"/>
    <dgm:cxn modelId="{F0301C2D-66F7-5A46-8AB3-E359E3010322}" type="presParOf" srcId="{E9F89CBB-5233-BF44-99C9-EA9EFD03B7CE}" destId="{6809F738-2A6F-AF4D-8DF7-07FA05E46E7C}" srcOrd="5" destOrd="0" presId="urn:microsoft.com/office/officeart/2005/8/layout/default"/>
    <dgm:cxn modelId="{3143DD9E-B32D-E944-8407-9EED90A2C5D5}" type="presParOf" srcId="{E9F89CBB-5233-BF44-99C9-EA9EFD03B7CE}" destId="{2A33A11A-3C1D-6C40-9F02-C67DAF51BA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0FDCF-575C-6147-BA3E-C6F3A2B6C0CB}" type="doc">
      <dgm:prSet loTypeId="urn:microsoft.com/office/officeart/2005/8/layout/default" loCatId="" qsTypeId="urn:microsoft.com/office/officeart/2005/8/quickstyle/simple1" qsCatId="simple" csTypeId="urn:microsoft.com/office/officeart/2005/8/colors/accent4_3" csCatId="accent4" phldr="1"/>
      <dgm:spPr/>
      <dgm:t>
        <a:bodyPr/>
        <a:lstStyle/>
        <a:p>
          <a:endParaRPr lang="en-US"/>
        </a:p>
      </dgm:t>
    </dgm:pt>
    <dgm:pt modelId="{ACD028DF-80F4-154C-940B-2F1FF672CC0B}">
      <dgm:prSet phldrT="[Text]" custT="1"/>
      <dgm:spPr/>
      <dgm:t>
        <a:bodyPr/>
        <a:lstStyle/>
        <a:p>
          <a:pPr>
            <a:lnSpc>
              <a:spcPct val="100000"/>
            </a:lnSpc>
            <a:spcAft>
              <a:spcPts val="0"/>
            </a:spcAft>
          </a:pPr>
          <a:r>
            <a:rPr lang="en-US" sz="2000" b="1" i="0" dirty="0"/>
            <a:t>Have a question? </a:t>
          </a:r>
        </a:p>
        <a:p>
          <a:pPr>
            <a:lnSpc>
              <a:spcPct val="100000"/>
            </a:lnSpc>
            <a:spcAft>
              <a:spcPts val="0"/>
            </a:spcAft>
          </a:pPr>
          <a:r>
            <a:rPr lang="en-US" sz="2000" b="0" dirty="0"/>
            <a:t>Please use the Q&amp;A function to submit a question to the facilitators. </a:t>
          </a:r>
        </a:p>
      </dgm:t>
    </dgm:pt>
    <dgm:pt modelId="{EE90ED80-EE1E-F741-88B2-C19969D4D8A4}" type="parTrans" cxnId="{A0CE8381-E2B8-774F-A8DE-6969E217D121}">
      <dgm:prSet/>
      <dgm:spPr/>
      <dgm:t>
        <a:bodyPr/>
        <a:lstStyle/>
        <a:p>
          <a:endParaRPr lang="en-US"/>
        </a:p>
      </dgm:t>
    </dgm:pt>
    <dgm:pt modelId="{18F92BA7-A1F2-9645-804A-9E379E200921}" type="sibTrans" cxnId="{A0CE8381-E2B8-774F-A8DE-6969E217D121}">
      <dgm:prSet/>
      <dgm:spPr/>
      <dgm:t>
        <a:bodyPr/>
        <a:lstStyle/>
        <a:p>
          <a:endParaRPr lang="en-US"/>
        </a:p>
      </dgm:t>
    </dgm:pt>
    <dgm:pt modelId="{C0ED9361-1B52-4647-A054-A1FADCF0868A}">
      <dgm:prSet custT="1"/>
      <dgm:spPr/>
      <dgm:t>
        <a:bodyPr/>
        <a:lstStyle/>
        <a:p>
          <a:r>
            <a:rPr lang="en-US" sz="2000" b="1" dirty="0"/>
            <a:t>Need help with zoom? </a:t>
          </a:r>
        </a:p>
        <a:p>
          <a:r>
            <a:rPr lang="en-US" sz="2000" dirty="0"/>
            <a:t>Send a question to the Q&amp;A or email the Homebase team at cityofsantaclara@homebaseccc.org</a:t>
          </a:r>
        </a:p>
      </dgm:t>
    </dgm:pt>
    <dgm:pt modelId="{334AF25B-6C50-B042-B8EE-15AAE74DC6DF}" type="parTrans" cxnId="{7F6B26AF-93D9-834E-A4C8-3C97766E1AA9}">
      <dgm:prSet/>
      <dgm:spPr/>
      <dgm:t>
        <a:bodyPr/>
        <a:lstStyle/>
        <a:p>
          <a:endParaRPr lang="en-US"/>
        </a:p>
      </dgm:t>
    </dgm:pt>
    <dgm:pt modelId="{2B80CAE4-2F21-3244-B4FD-DC5DD19C6785}" type="sibTrans" cxnId="{7F6B26AF-93D9-834E-A4C8-3C97766E1AA9}">
      <dgm:prSet/>
      <dgm:spPr/>
      <dgm:t>
        <a:bodyPr/>
        <a:lstStyle/>
        <a:p>
          <a:endParaRPr lang="en-US"/>
        </a:p>
      </dgm:t>
    </dgm:pt>
    <dgm:pt modelId="{CBFC184C-EECD-574C-A216-B9874A714848}">
      <dgm:prSet phldrT="[Text]" custT="1"/>
      <dgm:spPr/>
      <dgm:t>
        <a:bodyPr/>
        <a:lstStyle/>
        <a:p>
          <a:pPr>
            <a:lnSpc>
              <a:spcPct val="100000"/>
            </a:lnSpc>
            <a:spcAft>
              <a:spcPts val="0"/>
            </a:spcAft>
          </a:pPr>
          <a:r>
            <a:rPr lang="en-US" sz="2000" b="1" dirty="0"/>
            <a:t>We will be moderating Q&amp;A </a:t>
          </a:r>
        </a:p>
        <a:p>
          <a:pPr>
            <a:lnSpc>
              <a:spcPct val="100000"/>
            </a:lnSpc>
            <a:spcAft>
              <a:spcPts val="0"/>
            </a:spcAft>
          </a:pPr>
          <a:r>
            <a:rPr lang="en-US" sz="2000" b="0" dirty="0"/>
            <a:t>We may not be able to answer every question, but questions will be saved and reviewed for themes &amp; areas of focus.</a:t>
          </a:r>
        </a:p>
      </dgm:t>
    </dgm:pt>
    <dgm:pt modelId="{DF54198A-7D3A-3F40-89C9-78B3630BD486}" type="parTrans" cxnId="{FD8FFCF5-AA63-2345-ACAD-AFE1A4445712}">
      <dgm:prSet/>
      <dgm:spPr/>
      <dgm:t>
        <a:bodyPr/>
        <a:lstStyle/>
        <a:p>
          <a:endParaRPr lang="en-US"/>
        </a:p>
      </dgm:t>
    </dgm:pt>
    <dgm:pt modelId="{5B7C7CE5-32F2-9D44-A764-D33B9F17C179}" type="sibTrans" cxnId="{FD8FFCF5-AA63-2345-ACAD-AFE1A4445712}">
      <dgm:prSet/>
      <dgm:spPr/>
      <dgm:t>
        <a:bodyPr/>
        <a:lstStyle/>
        <a:p>
          <a:endParaRPr lang="en-US"/>
        </a:p>
      </dgm:t>
    </dgm:pt>
    <dgm:pt modelId="{9BD6313D-E7DB-E445-A557-F2F3A2C99165}">
      <dgm:prSet phldrT="[Text]" custT="1"/>
      <dgm:spPr/>
      <dgm:t>
        <a:bodyPr/>
        <a:lstStyle/>
        <a:p>
          <a:pPr>
            <a:lnSpc>
              <a:spcPct val="100000"/>
            </a:lnSpc>
            <a:spcAft>
              <a:spcPts val="0"/>
            </a:spcAft>
          </a:pPr>
          <a:r>
            <a:rPr lang="en-US" sz="2000" dirty="0"/>
            <a:t>We</a:t>
          </a:r>
          <a:r>
            <a:rPr lang="en-US" sz="2000" baseline="0" dirty="0"/>
            <a:t> will be </a:t>
          </a:r>
          <a:r>
            <a:rPr lang="en-US" sz="2000" b="1" baseline="0" dirty="0"/>
            <a:t>recording </a:t>
          </a:r>
          <a:r>
            <a:rPr lang="en-US" sz="2000" b="0" baseline="0" dirty="0"/>
            <a:t>this session.</a:t>
          </a:r>
          <a:endParaRPr lang="en-US" sz="2000" b="0" dirty="0"/>
        </a:p>
      </dgm:t>
    </dgm:pt>
    <dgm:pt modelId="{AC128295-4C0C-414F-B62B-C452A295FE4F}" type="parTrans" cxnId="{57F1AC43-A4A1-5444-8062-A6DDAA183F0A}">
      <dgm:prSet/>
      <dgm:spPr/>
      <dgm:t>
        <a:bodyPr/>
        <a:lstStyle/>
        <a:p>
          <a:endParaRPr lang="en-US"/>
        </a:p>
      </dgm:t>
    </dgm:pt>
    <dgm:pt modelId="{5C708F28-EE5F-B84C-80CA-ADBA3798C6B6}" type="sibTrans" cxnId="{57F1AC43-A4A1-5444-8062-A6DDAA183F0A}">
      <dgm:prSet/>
      <dgm:spPr/>
      <dgm:t>
        <a:bodyPr/>
        <a:lstStyle/>
        <a:p>
          <a:endParaRPr lang="en-US"/>
        </a:p>
      </dgm:t>
    </dgm:pt>
    <dgm:pt modelId="{1F24B9E8-4E5B-5D44-A2DC-EF2FD66F497C}" type="pres">
      <dgm:prSet presAssocID="{7180FDCF-575C-6147-BA3E-C6F3A2B6C0CB}" presName="diagram" presStyleCnt="0">
        <dgm:presLayoutVars>
          <dgm:dir/>
          <dgm:resizeHandles val="exact"/>
        </dgm:presLayoutVars>
      </dgm:prSet>
      <dgm:spPr/>
    </dgm:pt>
    <dgm:pt modelId="{C7BAA85D-40AC-E74F-B7E8-0F188D3ACD1C}" type="pres">
      <dgm:prSet presAssocID="{ACD028DF-80F4-154C-940B-2F1FF672CC0B}" presName="node" presStyleLbl="node1" presStyleIdx="0" presStyleCnt="4">
        <dgm:presLayoutVars>
          <dgm:bulletEnabled val="1"/>
        </dgm:presLayoutVars>
      </dgm:prSet>
      <dgm:spPr/>
    </dgm:pt>
    <dgm:pt modelId="{ABFFA8DC-1399-204D-9A95-3AFF9B8DD786}" type="pres">
      <dgm:prSet presAssocID="{18F92BA7-A1F2-9645-804A-9E379E200921}" presName="sibTrans" presStyleCnt="0"/>
      <dgm:spPr/>
    </dgm:pt>
    <dgm:pt modelId="{7331DF91-C699-394F-A94D-F50A0728C5E3}" type="pres">
      <dgm:prSet presAssocID="{CBFC184C-EECD-574C-A216-B9874A714848}" presName="node" presStyleLbl="node1" presStyleIdx="1" presStyleCnt="4">
        <dgm:presLayoutVars>
          <dgm:bulletEnabled val="1"/>
        </dgm:presLayoutVars>
      </dgm:prSet>
      <dgm:spPr/>
    </dgm:pt>
    <dgm:pt modelId="{45F38F26-022B-4C47-AECA-EFE7B14FC2D0}" type="pres">
      <dgm:prSet presAssocID="{5B7C7CE5-32F2-9D44-A764-D33B9F17C179}" presName="sibTrans" presStyleCnt="0"/>
      <dgm:spPr/>
    </dgm:pt>
    <dgm:pt modelId="{292D2C7E-60FC-9340-A1EB-58E28903DC08}" type="pres">
      <dgm:prSet presAssocID="{9BD6313D-E7DB-E445-A557-F2F3A2C99165}" presName="node" presStyleLbl="node1" presStyleIdx="2" presStyleCnt="4">
        <dgm:presLayoutVars>
          <dgm:bulletEnabled val="1"/>
        </dgm:presLayoutVars>
      </dgm:prSet>
      <dgm:spPr/>
    </dgm:pt>
    <dgm:pt modelId="{F6B38C18-E929-2F41-B2C1-B625FAEEE728}" type="pres">
      <dgm:prSet presAssocID="{5C708F28-EE5F-B84C-80CA-ADBA3798C6B6}" presName="sibTrans" presStyleCnt="0"/>
      <dgm:spPr/>
    </dgm:pt>
    <dgm:pt modelId="{3DC1D4D6-D6BC-5F43-BDB6-74F98811B2B3}" type="pres">
      <dgm:prSet presAssocID="{C0ED9361-1B52-4647-A054-A1FADCF0868A}" presName="node" presStyleLbl="node1" presStyleIdx="3" presStyleCnt="4">
        <dgm:presLayoutVars>
          <dgm:bulletEnabled val="1"/>
        </dgm:presLayoutVars>
      </dgm:prSet>
      <dgm:spPr/>
    </dgm:pt>
  </dgm:ptLst>
  <dgm:cxnLst>
    <dgm:cxn modelId="{DA9BA93C-850E-7B4A-B12E-BF3601E9866D}" type="presOf" srcId="{CBFC184C-EECD-574C-A216-B9874A714848}" destId="{7331DF91-C699-394F-A94D-F50A0728C5E3}" srcOrd="0" destOrd="0" presId="urn:microsoft.com/office/officeart/2005/8/layout/default"/>
    <dgm:cxn modelId="{57F1AC43-A4A1-5444-8062-A6DDAA183F0A}" srcId="{7180FDCF-575C-6147-BA3E-C6F3A2B6C0CB}" destId="{9BD6313D-E7DB-E445-A557-F2F3A2C99165}" srcOrd="2" destOrd="0" parTransId="{AC128295-4C0C-414F-B62B-C452A295FE4F}" sibTransId="{5C708F28-EE5F-B84C-80CA-ADBA3798C6B6}"/>
    <dgm:cxn modelId="{E324525E-C02A-5E4C-9401-F23FDA43D925}" type="presOf" srcId="{7180FDCF-575C-6147-BA3E-C6F3A2B6C0CB}" destId="{1F24B9E8-4E5B-5D44-A2DC-EF2FD66F497C}" srcOrd="0" destOrd="0" presId="urn:microsoft.com/office/officeart/2005/8/layout/default"/>
    <dgm:cxn modelId="{72073681-B177-1649-9677-AF4F0613E997}" type="presOf" srcId="{ACD028DF-80F4-154C-940B-2F1FF672CC0B}" destId="{C7BAA85D-40AC-E74F-B7E8-0F188D3ACD1C}" srcOrd="0" destOrd="0" presId="urn:microsoft.com/office/officeart/2005/8/layout/default"/>
    <dgm:cxn modelId="{A0CE8381-E2B8-774F-A8DE-6969E217D121}" srcId="{7180FDCF-575C-6147-BA3E-C6F3A2B6C0CB}" destId="{ACD028DF-80F4-154C-940B-2F1FF672CC0B}" srcOrd="0" destOrd="0" parTransId="{EE90ED80-EE1E-F741-88B2-C19969D4D8A4}" sibTransId="{18F92BA7-A1F2-9645-804A-9E379E200921}"/>
    <dgm:cxn modelId="{7F6B26AF-93D9-834E-A4C8-3C97766E1AA9}" srcId="{7180FDCF-575C-6147-BA3E-C6F3A2B6C0CB}" destId="{C0ED9361-1B52-4647-A054-A1FADCF0868A}" srcOrd="3" destOrd="0" parTransId="{334AF25B-6C50-B042-B8EE-15AAE74DC6DF}" sibTransId="{2B80CAE4-2F21-3244-B4FD-DC5DD19C6785}"/>
    <dgm:cxn modelId="{783F80EB-E5A7-9042-BB21-5434041453F2}" type="presOf" srcId="{9BD6313D-E7DB-E445-A557-F2F3A2C99165}" destId="{292D2C7E-60FC-9340-A1EB-58E28903DC08}" srcOrd="0" destOrd="0" presId="urn:microsoft.com/office/officeart/2005/8/layout/default"/>
    <dgm:cxn modelId="{FD8FFCF5-AA63-2345-ACAD-AFE1A4445712}" srcId="{7180FDCF-575C-6147-BA3E-C6F3A2B6C0CB}" destId="{CBFC184C-EECD-574C-A216-B9874A714848}" srcOrd="1" destOrd="0" parTransId="{DF54198A-7D3A-3F40-89C9-78B3630BD486}" sibTransId="{5B7C7CE5-32F2-9D44-A764-D33B9F17C179}"/>
    <dgm:cxn modelId="{057C92FB-C4B5-8B4B-A8CC-75E5222562E3}" type="presOf" srcId="{C0ED9361-1B52-4647-A054-A1FADCF0868A}" destId="{3DC1D4D6-D6BC-5F43-BDB6-74F98811B2B3}" srcOrd="0" destOrd="0" presId="urn:microsoft.com/office/officeart/2005/8/layout/default"/>
    <dgm:cxn modelId="{AD52EF51-BB6F-FA4D-BA47-0F8637764445}" type="presParOf" srcId="{1F24B9E8-4E5B-5D44-A2DC-EF2FD66F497C}" destId="{C7BAA85D-40AC-E74F-B7E8-0F188D3ACD1C}" srcOrd="0" destOrd="0" presId="urn:microsoft.com/office/officeart/2005/8/layout/default"/>
    <dgm:cxn modelId="{EDC74C39-BB82-6448-A765-CF3D44833276}" type="presParOf" srcId="{1F24B9E8-4E5B-5D44-A2DC-EF2FD66F497C}" destId="{ABFFA8DC-1399-204D-9A95-3AFF9B8DD786}" srcOrd="1" destOrd="0" presId="urn:microsoft.com/office/officeart/2005/8/layout/default"/>
    <dgm:cxn modelId="{9CCC0399-87E6-FD40-A7F7-E685849B7D39}" type="presParOf" srcId="{1F24B9E8-4E5B-5D44-A2DC-EF2FD66F497C}" destId="{7331DF91-C699-394F-A94D-F50A0728C5E3}" srcOrd="2" destOrd="0" presId="urn:microsoft.com/office/officeart/2005/8/layout/default"/>
    <dgm:cxn modelId="{17BE9215-C63C-3043-9F14-7CCCE53F6C21}" type="presParOf" srcId="{1F24B9E8-4E5B-5D44-A2DC-EF2FD66F497C}" destId="{45F38F26-022B-4C47-AECA-EFE7B14FC2D0}" srcOrd="3" destOrd="0" presId="urn:microsoft.com/office/officeart/2005/8/layout/default"/>
    <dgm:cxn modelId="{20435667-8000-864E-9A4A-000A4BE40815}" type="presParOf" srcId="{1F24B9E8-4E5B-5D44-A2DC-EF2FD66F497C}" destId="{292D2C7E-60FC-9340-A1EB-58E28903DC08}" srcOrd="4" destOrd="0" presId="urn:microsoft.com/office/officeart/2005/8/layout/default"/>
    <dgm:cxn modelId="{B15BA759-FE54-E847-8BE5-DB1AE17B2B67}" type="presParOf" srcId="{1F24B9E8-4E5B-5D44-A2DC-EF2FD66F497C}" destId="{F6B38C18-E929-2F41-B2C1-B625FAEEE728}" srcOrd="5" destOrd="0" presId="urn:microsoft.com/office/officeart/2005/8/layout/default"/>
    <dgm:cxn modelId="{1E2FB2B8-8184-5D47-8540-0D90D65E9EA6}" type="presParOf" srcId="{1F24B9E8-4E5B-5D44-A2DC-EF2FD66F497C}" destId="{3DC1D4D6-D6BC-5F43-BDB6-74F98811B2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6C781-6BAB-B14D-A053-8D062028F304}"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A18AE3BF-CD82-4844-AD1F-5ACC4488EA7A}">
      <dgm:prSet/>
      <dgm:spPr/>
      <dgm:t>
        <a:bodyPr/>
        <a:lstStyle/>
        <a:p>
          <a:r>
            <a:rPr lang="en-US" b="0" i="0"/>
            <a:t>Be as present as you can / attempt to manage distractions</a:t>
          </a:r>
          <a:endParaRPr lang="en-US"/>
        </a:p>
      </dgm:t>
    </dgm:pt>
    <dgm:pt modelId="{E8E3ADE9-4145-F74D-9FA3-E30720CE4A5A}" type="parTrans" cxnId="{3D3C41C1-5AD5-284A-A947-058832BE33E8}">
      <dgm:prSet/>
      <dgm:spPr/>
      <dgm:t>
        <a:bodyPr/>
        <a:lstStyle/>
        <a:p>
          <a:endParaRPr lang="en-US"/>
        </a:p>
      </dgm:t>
    </dgm:pt>
    <dgm:pt modelId="{D43A03AD-E234-5F49-88D8-BBAFE7B1659A}" type="sibTrans" cxnId="{3D3C41C1-5AD5-284A-A947-058832BE33E8}">
      <dgm:prSet/>
      <dgm:spPr/>
      <dgm:t>
        <a:bodyPr/>
        <a:lstStyle/>
        <a:p>
          <a:endParaRPr lang="en-US"/>
        </a:p>
      </dgm:t>
    </dgm:pt>
    <dgm:pt modelId="{9BFC16B9-9E4E-654B-BDBD-06997BCA3A7B}">
      <dgm:prSet/>
      <dgm:spPr/>
      <dgm:t>
        <a:bodyPr/>
        <a:lstStyle/>
        <a:p>
          <a:r>
            <a:rPr lang="en-US" b="0" i="0"/>
            <a:t>Respect when others are speaking. All perspectives are valued.</a:t>
          </a:r>
          <a:endParaRPr lang="en-US"/>
        </a:p>
      </dgm:t>
    </dgm:pt>
    <dgm:pt modelId="{6FBD3418-F92A-944F-83F1-9C32632DDA74}" type="parTrans" cxnId="{FE3C8F8A-8C84-9347-9186-F4C9286225A3}">
      <dgm:prSet/>
      <dgm:spPr/>
      <dgm:t>
        <a:bodyPr/>
        <a:lstStyle/>
        <a:p>
          <a:endParaRPr lang="en-US"/>
        </a:p>
      </dgm:t>
    </dgm:pt>
    <dgm:pt modelId="{DE391BC7-E540-A749-8DAF-3F601630CD36}" type="sibTrans" cxnId="{FE3C8F8A-8C84-9347-9186-F4C9286225A3}">
      <dgm:prSet/>
      <dgm:spPr/>
      <dgm:t>
        <a:bodyPr/>
        <a:lstStyle/>
        <a:p>
          <a:endParaRPr lang="en-US"/>
        </a:p>
      </dgm:t>
    </dgm:pt>
    <dgm:pt modelId="{A6518AFB-ADFA-0D44-B0AE-B455537DC708}">
      <dgm:prSet/>
      <dgm:spPr/>
      <dgm:t>
        <a:bodyPr/>
        <a:lstStyle/>
        <a:p>
          <a:r>
            <a:rPr lang="en-US" b="0" i="0"/>
            <a:t>Speak from your own (personal, professional) experience.</a:t>
          </a:r>
          <a:endParaRPr lang="en-US"/>
        </a:p>
      </dgm:t>
    </dgm:pt>
    <dgm:pt modelId="{7A068BD5-30E6-DB4A-98CE-D3A04904B042}" type="parTrans" cxnId="{7386A98D-A663-9241-B4A4-51121961D055}">
      <dgm:prSet/>
      <dgm:spPr/>
      <dgm:t>
        <a:bodyPr/>
        <a:lstStyle/>
        <a:p>
          <a:endParaRPr lang="en-US"/>
        </a:p>
      </dgm:t>
    </dgm:pt>
    <dgm:pt modelId="{8A133378-8B09-0849-808C-ADDD20CEF3BD}" type="sibTrans" cxnId="{7386A98D-A663-9241-B4A4-51121961D055}">
      <dgm:prSet/>
      <dgm:spPr/>
      <dgm:t>
        <a:bodyPr/>
        <a:lstStyle/>
        <a:p>
          <a:endParaRPr lang="en-US"/>
        </a:p>
      </dgm:t>
    </dgm:pt>
    <dgm:pt modelId="{A30DD26B-B0F2-B348-8E84-EB3B10FABE14}">
      <dgm:prSet/>
      <dgm:spPr/>
      <dgm:t>
        <a:bodyPr/>
        <a:lstStyle/>
        <a:p>
          <a:r>
            <a:rPr lang="en-US" b="0" i="0"/>
            <a:t>Listen to understand</a:t>
          </a:r>
          <a:endParaRPr lang="en-US"/>
        </a:p>
      </dgm:t>
    </dgm:pt>
    <dgm:pt modelId="{8BA74A3C-D8BA-4E4A-8698-37860EE12664}" type="parTrans" cxnId="{EBE43153-8DF0-194E-ABB9-6B77E4AECB29}">
      <dgm:prSet/>
      <dgm:spPr/>
      <dgm:t>
        <a:bodyPr/>
        <a:lstStyle/>
        <a:p>
          <a:endParaRPr lang="en-US"/>
        </a:p>
      </dgm:t>
    </dgm:pt>
    <dgm:pt modelId="{3F21A0A1-9CA1-634E-85C3-C7A76EBA817D}" type="sibTrans" cxnId="{EBE43153-8DF0-194E-ABB9-6B77E4AECB29}">
      <dgm:prSet/>
      <dgm:spPr/>
      <dgm:t>
        <a:bodyPr/>
        <a:lstStyle/>
        <a:p>
          <a:endParaRPr lang="en-US"/>
        </a:p>
      </dgm:t>
    </dgm:pt>
    <dgm:pt modelId="{313BA090-2685-3041-B17F-105DEBE39B6C}">
      <dgm:prSet/>
      <dgm:spPr/>
      <dgm:t>
        <a:bodyPr/>
        <a:lstStyle/>
        <a:p>
          <a:r>
            <a:rPr lang="en-US" b="0" i="0"/>
            <a:t>Step up, step back</a:t>
          </a:r>
          <a:endParaRPr lang="en-US"/>
        </a:p>
      </dgm:t>
    </dgm:pt>
    <dgm:pt modelId="{264C6175-8B95-7A4F-9DA1-42327C93AAA2}" type="parTrans" cxnId="{BB03100D-AAAE-A44C-87F7-17CCBAF3D64E}">
      <dgm:prSet/>
      <dgm:spPr/>
      <dgm:t>
        <a:bodyPr/>
        <a:lstStyle/>
        <a:p>
          <a:endParaRPr lang="en-US"/>
        </a:p>
      </dgm:t>
    </dgm:pt>
    <dgm:pt modelId="{BA3A45FF-5C95-CD45-A3F7-91B3CF58519B}" type="sibTrans" cxnId="{BB03100D-AAAE-A44C-87F7-17CCBAF3D64E}">
      <dgm:prSet/>
      <dgm:spPr/>
      <dgm:t>
        <a:bodyPr/>
        <a:lstStyle/>
        <a:p>
          <a:endParaRPr lang="en-US"/>
        </a:p>
      </dgm:t>
    </dgm:pt>
    <dgm:pt modelId="{D4ED312B-5374-3343-8ED2-CF0880B293A6}">
      <dgm:prSet/>
      <dgm:spPr/>
      <dgm:t>
        <a:bodyPr/>
        <a:lstStyle/>
        <a:p>
          <a:r>
            <a:rPr lang="en-US" b="0" i="0"/>
            <a:t>Please engage! Ask questions, respond to others, etc. </a:t>
          </a:r>
          <a:endParaRPr lang="en-US"/>
        </a:p>
      </dgm:t>
    </dgm:pt>
    <dgm:pt modelId="{04C553E3-975C-5E4B-BBEC-B29119283BE4}" type="parTrans" cxnId="{0D610C2B-ECBD-7645-B04F-97D8489FD9CC}">
      <dgm:prSet/>
      <dgm:spPr/>
      <dgm:t>
        <a:bodyPr/>
        <a:lstStyle/>
        <a:p>
          <a:endParaRPr lang="en-US"/>
        </a:p>
      </dgm:t>
    </dgm:pt>
    <dgm:pt modelId="{ADC74895-D8AB-DE43-948D-4F125E2762C8}" type="sibTrans" cxnId="{0D610C2B-ECBD-7645-B04F-97D8489FD9CC}">
      <dgm:prSet/>
      <dgm:spPr/>
      <dgm:t>
        <a:bodyPr/>
        <a:lstStyle/>
        <a:p>
          <a:endParaRPr lang="en-US"/>
        </a:p>
      </dgm:t>
    </dgm:pt>
    <dgm:pt modelId="{B441C394-A843-1B4A-9ACF-F50EE9A28B3B}">
      <dgm:prSet/>
      <dgm:spPr/>
      <dgm:t>
        <a:bodyPr/>
        <a:lstStyle/>
        <a:p>
          <a:r>
            <a:rPr lang="en-US" b="0" i="0"/>
            <a:t>Respect others’ thoughts and feelings even when they differ from my own</a:t>
          </a:r>
          <a:endParaRPr lang="en-US"/>
        </a:p>
      </dgm:t>
    </dgm:pt>
    <dgm:pt modelId="{453890CF-6DD2-514C-A009-24E53631A9AF}" type="parTrans" cxnId="{7155D1F6-CF41-204B-A712-C20BFCFFD81F}">
      <dgm:prSet/>
      <dgm:spPr/>
      <dgm:t>
        <a:bodyPr/>
        <a:lstStyle/>
        <a:p>
          <a:endParaRPr lang="en-US"/>
        </a:p>
      </dgm:t>
    </dgm:pt>
    <dgm:pt modelId="{00F48D3C-FAE4-3F41-ACB9-911D28623B19}" type="sibTrans" cxnId="{7155D1F6-CF41-204B-A712-C20BFCFFD81F}">
      <dgm:prSet/>
      <dgm:spPr/>
      <dgm:t>
        <a:bodyPr/>
        <a:lstStyle/>
        <a:p>
          <a:endParaRPr lang="en-US"/>
        </a:p>
      </dgm:t>
    </dgm:pt>
    <dgm:pt modelId="{E00136D2-EE3F-FC4C-A85E-CDCCA69A5F75}">
      <dgm:prSet/>
      <dgm:spPr/>
      <dgm:t>
        <a:bodyPr/>
        <a:lstStyle/>
        <a:p>
          <a:r>
            <a:rPr lang="en-US" b="0" i="0"/>
            <a:t>Other norms?</a:t>
          </a:r>
          <a:endParaRPr lang="en-US"/>
        </a:p>
      </dgm:t>
    </dgm:pt>
    <dgm:pt modelId="{0D223470-6DF2-6A4E-828C-89445D70F270}" type="parTrans" cxnId="{54426506-8BB0-2149-938B-2774C51C168E}">
      <dgm:prSet/>
      <dgm:spPr/>
      <dgm:t>
        <a:bodyPr/>
        <a:lstStyle/>
        <a:p>
          <a:endParaRPr lang="en-US"/>
        </a:p>
      </dgm:t>
    </dgm:pt>
    <dgm:pt modelId="{D8ED9CB2-1E1A-CA43-AB86-A0DB321EC722}" type="sibTrans" cxnId="{54426506-8BB0-2149-938B-2774C51C168E}">
      <dgm:prSet/>
      <dgm:spPr/>
      <dgm:t>
        <a:bodyPr/>
        <a:lstStyle/>
        <a:p>
          <a:endParaRPr lang="en-US"/>
        </a:p>
      </dgm:t>
    </dgm:pt>
    <dgm:pt modelId="{3215642C-7F6A-6542-8B81-3279F7C9F6CD}" type="pres">
      <dgm:prSet presAssocID="{8626C781-6BAB-B14D-A053-8D062028F304}" presName="diagram" presStyleCnt="0">
        <dgm:presLayoutVars>
          <dgm:dir/>
          <dgm:resizeHandles val="exact"/>
        </dgm:presLayoutVars>
      </dgm:prSet>
      <dgm:spPr/>
    </dgm:pt>
    <dgm:pt modelId="{613E32BD-AB0E-8F46-8317-4AFEE90611C7}" type="pres">
      <dgm:prSet presAssocID="{A18AE3BF-CD82-4844-AD1F-5ACC4488EA7A}" presName="node" presStyleLbl="node1" presStyleIdx="0" presStyleCnt="8">
        <dgm:presLayoutVars>
          <dgm:bulletEnabled val="1"/>
        </dgm:presLayoutVars>
      </dgm:prSet>
      <dgm:spPr/>
    </dgm:pt>
    <dgm:pt modelId="{64213180-209D-3C43-80EA-C6526C292492}" type="pres">
      <dgm:prSet presAssocID="{D43A03AD-E234-5F49-88D8-BBAFE7B1659A}" presName="sibTrans" presStyleCnt="0"/>
      <dgm:spPr/>
    </dgm:pt>
    <dgm:pt modelId="{5595888F-DBB1-3D46-B2A8-CD235C9162B5}" type="pres">
      <dgm:prSet presAssocID="{9BFC16B9-9E4E-654B-BDBD-06997BCA3A7B}" presName="node" presStyleLbl="node1" presStyleIdx="1" presStyleCnt="8">
        <dgm:presLayoutVars>
          <dgm:bulletEnabled val="1"/>
        </dgm:presLayoutVars>
      </dgm:prSet>
      <dgm:spPr/>
    </dgm:pt>
    <dgm:pt modelId="{60F88BB0-560D-C54F-A3C6-5212967B67A8}" type="pres">
      <dgm:prSet presAssocID="{DE391BC7-E540-A749-8DAF-3F601630CD36}" presName="sibTrans" presStyleCnt="0"/>
      <dgm:spPr/>
    </dgm:pt>
    <dgm:pt modelId="{7327C540-3F0D-AB4C-AD88-D3D7B2DA50CE}" type="pres">
      <dgm:prSet presAssocID="{A6518AFB-ADFA-0D44-B0AE-B455537DC708}" presName="node" presStyleLbl="node1" presStyleIdx="2" presStyleCnt="8">
        <dgm:presLayoutVars>
          <dgm:bulletEnabled val="1"/>
        </dgm:presLayoutVars>
      </dgm:prSet>
      <dgm:spPr/>
    </dgm:pt>
    <dgm:pt modelId="{90C53EBC-90D9-B945-9A4C-2B7D92511449}" type="pres">
      <dgm:prSet presAssocID="{8A133378-8B09-0849-808C-ADDD20CEF3BD}" presName="sibTrans" presStyleCnt="0"/>
      <dgm:spPr/>
    </dgm:pt>
    <dgm:pt modelId="{633F5535-6BFF-5349-B56F-662F1E40E091}" type="pres">
      <dgm:prSet presAssocID="{A30DD26B-B0F2-B348-8E84-EB3B10FABE14}" presName="node" presStyleLbl="node1" presStyleIdx="3" presStyleCnt="8">
        <dgm:presLayoutVars>
          <dgm:bulletEnabled val="1"/>
        </dgm:presLayoutVars>
      </dgm:prSet>
      <dgm:spPr/>
    </dgm:pt>
    <dgm:pt modelId="{A4100135-1752-544F-A3BB-6D331777D951}" type="pres">
      <dgm:prSet presAssocID="{3F21A0A1-9CA1-634E-85C3-C7A76EBA817D}" presName="sibTrans" presStyleCnt="0"/>
      <dgm:spPr/>
    </dgm:pt>
    <dgm:pt modelId="{89501B71-B0B5-AE43-92A0-461480CB06BF}" type="pres">
      <dgm:prSet presAssocID="{313BA090-2685-3041-B17F-105DEBE39B6C}" presName="node" presStyleLbl="node1" presStyleIdx="4" presStyleCnt="8">
        <dgm:presLayoutVars>
          <dgm:bulletEnabled val="1"/>
        </dgm:presLayoutVars>
      </dgm:prSet>
      <dgm:spPr/>
    </dgm:pt>
    <dgm:pt modelId="{6FF14A1C-D49F-7F41-BC46-F753549817E1}" type="pres">
      <dgm:prSet presAssocID="{BA3A45FF-5C95-CD45-A3F7-91B3CF58519B}" presName="sibTrans" presStyleCnt="0"/>
      <dgm:spPr/>
    </dgm:pt>
    <dgm:pt modelId="{040CA2D5-D76B-9E48-9D44-90306D0D16AC}" type="pres">
      <dgm:prSet presAssocID="{D4ED312B-5374-3343-8ED2-CF0880B293A6}" presName="node" presStyleLbl="node1" presStyleIdx="5" presStyleCnt="8">
        <dgm:presLayoutVars>
          <dgm:bulletEnabled val="1"/>
        </dgm:presLayoutVars>
      </dgm:prSet>
      <dgm:spPr/>
    </dgm:pt>
    <dgm:pt modelId="{B045B67D-8325-F442-9D17-16CCBB8BB571}" type="pres">
      <dgm:prSet presAssocID="{ADC74895-D8AB-DE43-948D-4F125E2762C8}" presName="sibTrans" presStyleCnt="0"/>
      <dgm:spPr/>
    </dgm:pt>
    <dgm:pt modelId="{3A34315F-DDA2-9346-BD4B-A7B674107AD8}" type="pres">
      <dgm:prSet presAssocID="{B441C394-A843-1B4A-9ACF-F50EE9A28B3B}" presName="node" presStyleLbl="node1" presStyleIdx="6" presStyleCnt="8">
        <dgm:presLayoutVars>
          <dgm:bulletEnabled val="1"/>
        </dgm:presLayoutVars>
      </dgm:prSet>
      <dgm:spPr/>
    </dgm:pt>
    <dgm:pt modelId="{DC052D16-8988-8843-BE87-B696C461E248}" type="pres">
      <dgm:prSet presAssocID="{00F48D3C-FAE4-3F41-ACB9-911D28623B19}" presName="sibTrans" presStyleCnt="0"/>
      <dgm:spPr/>
    </dgm:pt>
    <dgm:pt modelId="{E42FED9E-4E89-8A44-9BC0-2341701AF71B}" type="pres">
      <dgm:prSet presAssocID="{E00136D2-EE3F-FC4C-A85E-CDCCA69A5F75}" presName="node" presStyleLbl="node1" presStyleIdx="7" presStyleCnt="8">
        <dgm:presLayoutVars>
          <dgm:bulletEnabled val="1"/>
        </dgm:presLayoutVars>
      </dgm:prSet>
      <dgm:spPr/>
    </dgm:pt>
  </dgm:ptLst>
  <dgm:cxnLst>
    <dgm:cxn modelId="{54426506-8BB0-2149-938B-2774C51C168E}" srcId="{8626C781-6BAB-B14D-A053-8D062028F304}" destId="{E00136D2-EE3F-FC4C-A85E-CDCCA69A5F75}" srcOrd="7" destOrd="0" parTransId="{0D223470-6DF2-6A4E-828C-89445D70F270}" sibTransId="{D8ED9CB2-1E1A-CA43-AB86-A0DB321EC722}"/>
    <dgm:cxn modelId="{0A8BD807-46CB-5249-A56E-6F8A249CF1F9}" type="presOf" srcId="{B441C394-A843-1B4A-9ACF-F50EE9A28B3B}" destId="{3A34315F-DDA2-9346-BD4B-A7B674107AD8}" srcOrd="0" destOrd="0" presId="urn:microsoft.com/office/officeart/2005/8/layout/default"/>
    <dgm:cxn modelId="{BB03100D-AAAE-A44C-87F7-17CCBAF3D64E}" srcId="{8626C781-6BAB-B14D-A053-8D062028F304}" destId="{313BA090-2685-3041-B17F-105DEBE39B6C}" srcOrd="4" destOrd="0" parTransId="{264C6175-8B95-7A4F-9DA1-42327C93AAA2}" sibTransId="{BA3A45FF-5C95-CD45-A3F7-91B3CF58519B}"/>
    <dgm:cxn modelId="{E5810D22-FF3C-4C40-A31E-16E2F0A7E5A9}" type="presOf" srcId="{D4ED312B-5374-3343-8ED2-CF0880B293A6}" destId="{040CA2D5-D76B-9E48-9D44-90306D0D16AC}" srcOrd="0" destOrd="0" presId="urn:microsoft.com/office/officeart/2005/8/layout/default"/>
    <dgm:cxn modelId="{96959825-0481-7147-8211-47FCFFC32F0B}" type="presOf" srcId="{E00136D2-EE3F-FC4C-A85E-CDCCA69A5F75}" destId="{E42FED9E-4E89-8A44-9BC0-2341701AF71B}" srcOrd="0" destOrd="0" presId="urn:microsoft.com/office/officeart/2005/8/layout/default"/>
    <dgm:cxn modelId="{0D610C2B-ECBD-7645-B04F-97D8489FD9CC}" srcId="{8626C781-6BAB-B14D-A053-8D062028F304}" destId="{D4ED312B-5374-3343-8ED2-CF0880B293A6}" srcOrd="5" destOrd="0" parTransId="{04C553E3-975C-5E4B-BBEC-B29119283BE4}" sibTransId="{ADC74895-D8AB-DE43-948D-4F125E2762C8}"/>
    <dgm:cxn modelId="{2EF4534E-9D3E-A540-B872-BCF6007A3BAD}" type="presOf" srcId="{A6518AFB-ADFA-0D44-B0AE-B455537DC708}" destId="{7327C540-3F0D-AB4C-AD88-D3D7B2DA50CE}" srcOrd="0" destOrd="0" presId="urn:microsoft.com/office/officeart/2005/8/layout/default"/>
    <dgm:cxn modelId="{EBE43153-8DF0-194E-ABB9-6B77E4AECB29}" srcId="{8626C781-6BAB-B14D-A053-8D062028F304}" destId="{A30DD26B-B0F2-B348-8E84-EB3B10FABE14}" srcOrd="3" destOrd="0" parTransId="{8BA74A3C-D8BA-4E4A-8698-37860EE12664}" sibTransId="{3F21A0A1-9CA1-634E-85C3-C7A76EBA817D}"/>
    <dgm:cxn modelId="{0D59E660-9D98-5F4B-986D-BCE507F4ABF7}" type="presOf" srcId="{8626C781-6BAB-B14D-A053-8D062028F304}" destId="{3215642C-7F6A-6542-8B81-3279F7C9F6CD}" srcOrd="0" destOrd="0" presId="urn:microsoft.com/office/officeart/2005/8/layout/default"/>
    <dgm:cxn modelId="{FE3C8F8A-8C84-9347-9186-F4C9286225A3}" srcId="{8626C781-6BAB-B14D-A053-8D062028F304}" destId="{9BFC16B9-9E4E-654B-BDBD-06997BCA3A7B}" srcOrd="1" destOrd="0" parTransId="{6FBD3418-F92A-944F-83F1-9C32632DDA74}" sibTransId="{DE391BC7-E540-A749-8DAF-3F601630CD36}"/>
    <dgm:cxn modelId="{7386A98D-A663-9241-B4A4-51121961D055}" srcId="{8626C781-6BAB-B14D-A053-8D062028F304}" destId="{A6518AFB-ADFA-0D44-B0AE-B455537DC708}" srcOrd="2" destOrd="0" parTransId="{7A068BD5-30E6-DB4A-98CE-D3A04904B042}" sibTransId="{8A133378-8B09-0849-808C-ADDD20CEF3BD}"/>
    <dgm:cxn modelId="{3D3C41C1-5AD5-284A-A947-058832BE33E8}" srcId="{8626C781-6BAB-B14D-A053-8D062028F304}" destId="{A18AE3BF-CD82-4844-AD1F-5ACC4488EA7A}" srcOrd="0" destOrd="0" parTransId="{E8E3ADE9-4145-F74D-9FA3-E30720CE4A5A}" sibTransId="{D43A03AD-E234-5F49-88D8-BBAFE7B1659A}"/>
    <dgm:cxn modelId="{4AC6BCCE-9A06-1247-BBF2-C8147344229C}" type="presOf" srcId="{9BFC16B9-9E4E-654B-BDBD-06997BCA3A7B}" destId="{5595888F-DBB1-3D46-B2A8-CD235C9162B5}" srcOrd="0" destOrd="0" presId="urn:microsoft.com/office/officeart/2005/8/layout/default"/>
    <dgm:cxn modelId="{E2B99ADA-DC8A-8F46-94CA-5ED06E54A243}" type="presOf" srcId="{A30DD26B-B0F2-B348-8E84-EB3B10FABE14}" destId="{633F5535-6BFF-5349-B56F-662F1E40E091}" srcOrd="0" destOrd="0" presId="urn:microsoft.com/office/officeart/2005/8/layout/default"/>
    <dgm:cxn modelId="{416B11DE-72D2-A547-9535-1D45C2F57C63}" type="presOf" srcId="{313BA090-2685-3041-B17F-105DEBE39B6C}" destId="{89501B71-B0B5-AE43-92A0-461480CB06BF}" srcOrd="0" destOrd="0" presId="urn:microsoft.com/office/officeart/2005/8/layout/default"/>
    <dgm:cxn modelId="{BA6AFBE2-12D9-6B40-A250-F2D9D4F006D6}" type="presOf" srcId="{A18AE3BF-CD82-4844-AD1F-5ACC4488EA7A}" destId="{613E32BD-AB0E-8F46-8317-4AFEE90611C7}" srcOrd="0" destOrd="0" presId="urn:microsoft.com/office/officeart/2005/8/layout/default"/>
    <dgm:cxn modelId="{7155D1F6-CF41-204B-A712-C20BFCFFD81F}" srcId="{8626C781-6BAB-B14D-A053-8D062028F304}" destId="{B441C394-A843-1B4A-9ACF-F50EE9A28B3B}" srcOrd="6" destOrd="0" parTransId="{453890CF-6DD2-514C-A009-24E53631A9AF}" sibTransId="{00F48D3C-FAE4-3F41-ACB9-911D28623B19}"/>
    <dgm:cxn modelId="{08A4AF4C-07FE-BE4A-BBFC-F19E197EB97A}" type="presParOf" srcId="{3215642C-7F6A-6542-8B81-3279F7C9F6CD}" destId="{613E32BD-AB0E-8F46-8317-4AFEE90611C7}" srcOrd="0" destOrd="0" presId="urn:microsoft.com/office/officeart/2005/8/layout/default"/>
    <dgm:cxn modelId="{A9C8BEB7-F74A-D64E-9DE6-8490DAB3BC2F}" type="presParOf" srcId="{3215642C-7F6A-6542-8B81-3279F7C9F6CD}" destId="{64213180-209D-3C43-80EA-C6526C292492}" srcOrd="1" destOrd="0" presId="urn:microsoft.com/office/officeart/2005/8/layout/default"/>
    <dgm:cxn modelId="{104A3D22-1B59-DE4F-9564-20F7F5540D78}" type="presParOf" srcId="{3215642C-7F6A-6542-8B81-3279F7C9F6CD}" destId="{5595888F-DBB1-3D46-B2A8-CD235C9162B5}" srcOrd="2" destOrd="0" presId="urn:microsoft.com/office/officeart/2005/8/layout/default"/>
    <dgm:cxn modelId="{2C1075D1-6382-404A-8597-F1F2B999AD4D}" type="presParOf" srcId="{3215642C-7F6A-6542-8B81-3279F7C9F6CD}" destId="{60F88BB0-560D-C54F-A3C6-5212967B67A8}" srcOrd="3" destOrd="0" presId="urn:microsoft.com/office/officeart/2005/8/layout/default"/>
    <dgm:cxn modelId="{89702BD5-5F6F-B646-82C5-F50F5AD4D0F6}" type="presParOf" srcId="{3215642C-7F6A-6542-8B81-3279F7C9F6CD}" destId="{7327C540-3F0D-AB4C-AD88-D3D7B2DA50CE}" srcOrd="4" destOrd="0" presId="urn:microsoft.com/office/officeart/2005/8/layout/default"/>
    <dgm:cxn modelId="{79EA5CE4-A406-1A4B-B8C5-18A5DD67B047}" type="presParOf" srcId="{3215642C-7F6A-6542-8B81-3279F7C9F6CD}" destId="{90C53EBC-90D9-B945-9A4C-2B7D92511449}" srcOrd="5" destOrd="0" presId="urn:microsoft.com/office/officeart/2005/8/layout/default"/>
    <dgm:cxn modelId="{101B8DE7-2987-A443-9500-743400995917}" type="presParOf" srcId="{3215642C-7F6A-6542-8B81-3279F7C9F6CD}" destId="{633F5535-6BFF-5349-B56F-662F1E40E091}" srcOrd="6" destOrd="0" presId="urn:microsoft.com/office/officeart/2005/8/layout/default"/>
    <dgm:cxn modelId="{4F1266B3-BD80-1548-8D06-B87F441AC2F9}" type="presParOf" srcId="{3215642C-7F6A-6542-8B81-3279F7C9F6CD}" destId="{A4100135-1752-544F-A3BB-6D331777D951}" srcOrd="7" destOrd="0" presId="urn:microsoft.com/office/officeart/2005/8/layout/default"/>
    <dgm:cxn modelId="{487DC7E7-27B2-7847-B3AE-33D6C3F23028}" type="presParOf" srcId="{3215642C-7F6A-6542-8B81-3279F7C9F6CD}" destId="{89501B71-B0B5-AE43-92A0-461480CB06BF}" srcOrd="8" destOrd="0" presId="urn:microsoft.com/office/officeart/2005/8/layout/default"/>
    <dgm:cxn modelId="{9B749035-8B3C-3F4A-BAE4-6492AA9F38AE}" type="presParOf" srcId="{3215642C-7F6A-6542-8B81-3279F7C9F6CD}" destId="{6FF14A1C-D49F-7F41-BC46-F753549817E1}" srcOrd="9" destOrd="0" presId="urn:microsoft.com/office/officeart/2005/8/layout/default"/>
    <dgm:cxn modelId="{FAD22291-5B07-D143-91A5-5120918ED9B6}" type="presParOf" srcId="{3215642C-7F6A-6542-8B81-3279F7C9F6CD}" destId="{040CA2D5-D76B-9E48-9D44-90306D0D16AC}" srcOrd="10" destOrd="0" presId="urn:microsoft.com/office/officeart/2005/8/layout/default"/>
    <dgm:cxn modelId="{485B84CB-4A47-0E4A-B9B3-DF8A724364C7}" type="presParOf" srcId="{3215642C-7F6A-6542-8B81-3279F7C9F6CD}" destId="{B045B67D-8325-F442-9D17-16CCBB8BB571}" srcOrd="11" destOrd="0" presId="urn:microsoft.com/office/officeart/2005/8/layout/default"/>
    <dgm:cxn modelId="{EB96BDFB-6CE8-3047-AF04-DDD21F0DF44C}" type="presParOf" srcId="{3215642C-7F6A-6542-8B81-3279F7C9F6CD}" destId="{3A34315F-DDA2-9346-BD4B-A7B674107AD8}" srcOrd="12" destOrd="0" presId="urn:microsoft.com/office/officeart/2005/8/layout/default"/>
    <dgm:cxn modelId="{BF5E1240-5857-224B-864F-E209FD85BF6A}" type="presParOf" srcId="{3215642C-7F6A-6542-8B81-3279F7C9F6CD}" destId="{DC052D16-8988-8843-BE87-B696C461E248}" srcOrd="13" destOrd="0" presId="urn:microsoft.com/office/officeart/2005/8/layout/default"/>
    <dgm:cxn modelId="{900BEB09-2EF8-7946-B15E-3BD9E7426131}" type="presParOf" srcId="{3215642C-7F6A-6542-8B81-3279F7C9F6CD}" destId="{E42FED9E-4E89-8A44-9BC0-2341701AF71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49B23-7E11-41C6-9F1B-669FB24E144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3566B24-2B11-4523-A3BC-6B323048DAE4}">
      <dgm:prSet/>
      <dgm:spPr/>
      <dgm:t>
        <a:bodyPr/>
        <a:lstStyle/>
        <a:p>
          <a:r>
            <a:rPr lang="en-US" b="0" i="0" dirty="0"/>
            <a:t>Review homelessness programs and services </a:t>
          </a:r>
          <a:endParaRPr lang="en-US" dirty="0"/>
        </a:p>
      </dgm:t>
    </dgm:pt>
    <dgm:pt modelId="{63FBF604-A173-4FB0-A742-36AA7281832F}" type="parTrans" cxnId="{E98A693F-381C-4694-89CA-1D2FE8E9B70D}">
      <dgm:prSet/>
      <dgm:spPr/>
      <dgm:t>
        <a:bodyPr/>
        <a:lstStyle/>
        <a:p>
          <a:endParaRPr lang="en-US"/>
        </a:p>
      </dgm:t>
    </dgm:pt>
    <dgm:pt modelId="{FF3B87DA-F5A8-4450-91A5-70445D8014C0}" type="sibTrans" cxnId="{E98A693F-381C-4694-89CA-1D2FE8E9B70D}">
      <dgm:prSet/>
      <dgm:spPr/>
      <dgm:t>
        <a:bodyPr/>
        <a:lstStyle/>
        <a:p>
          <a:endParaRPr lang="en-US"/>
        </a:p>
      </dgm:t>
    </dgm:pt>
    <dgm:pt modelId="{B0DF7906-1EE5-4CA4-91F6-DA8DF40BD1A5}">
      <dgm:prSet/>
      <dgm:spPr/>
      <dgm:t>
        <a:bodyPr/>
        <a:lstStyle/>
        <a:p>
          <a:r>
            <a:rPr lang="en-US" b="0" i="0"/>
            <a:t>Build our community engagement strategy</a:t>
          </a:r>
          <a:endParaRPr lang="en-US"/>
        </a:p>
      </dgm:t>
    </dgm:pt>
    <dgm:pt modelId="{D5B0D890-66F0-492C-AFD5-37DA95D67039}" type="parTrans" cxnId="{F1D893AB-67D8-4AA8-96C9-FAE7F00E08FC}">
      <dgm:prSet/>
      <dgm:spPr/>
      <dgm:t>
        <a:bodyPr/>
        <a:lstStyle/>
        <a:p>
          <a:endParaRPr lang="en-US"/>
        </a:p>
      </dgm:t>
    </dgm:pt>
    <dgm:pt modelId="{93A1BF4E-E978-4E7E-91EA-1D0CE3EB7C23}" type="sibTrans" cxnId="{F1D893AB-67D8-4AA8-96C9-FAE7F00E08FC}">
      <dgm:prSet/>
      <dgm:spPr/>
      <dgm:t>
        <a:bodyPr/>
        <a:lstStyle/>
        <a:p>
          <a:endParaRPr lang="en-US"/>
        </a:p>
      </dgm:t>
    </dgm:pt>
    <dgm:pt modelId="{AE65CD82-FFAE-4FCD-8E80-407B4FF5D5B2}">
      <dgm:prSet/>
      <dgm:spPr/>
      <dgm:t>
        <a:bodyPr/>
        <a:lstStyle/>
        <a:p>
          <a:r>
            <a:rPr lang="en-US"/>
            <a:t>Hold space for discussion and input from Taskforce Members</a:t>
          </a:r>
        </a:p>
      </dgm:t>
    </dgm:pt>
    <dgm:pt modelId="{DC86FFBB-10F7-4500-89B2-CA6302A51CC1}" type="parTrans" cxnId="{FA42AA75-2229-437F-8467-B44989E52E8E}">
      <dgm:prSet/>
      <dgm:spPr/>
      <dgm:t>
        <a:bodyPr/>
        <a:lstStyle/>
        <a:p>
          <a:endParaRPr lang="en-US"/>
        </a:p>
      </dgm:t>
    </dgm:pt>
    <dgm:pt modelId="{D3E5BD0F-83DC-419C-A258-C55E697B345A}" type="sibTrans" cxnId="{FA42AA75-2229-437F-8467-B44989E52E8E}">
      <dgm:prSet/>
      <dgm:spPr/>
      <dgm:t>
        <a:bodyPr/>
        <a:lstStyle/>
        <a:p>
          <a:endParaRPr lang="en-US"/>
        </a:p>
      </dgm:t>
    </dgm:pt>
    <dgm:pt modelId="{255B9276-EC68-429E-AA62-8CDE64583FAA}" type="pres">
      <dgm:prSet presAssocID="{92549B23-7E11-41C6-9F1B-669FB24E144A}" presName="root" presStyleCnt="0">
        <dgm:presLayoutVars>
          <dgm:dir/>
          <dgm:resizeHandles val="exact"/>
        </dgm:presLayoutVars>
      </dgm:prSet>
      <dgm:spPr/>
    </dgm:pt>
    <dgm:pt modelId="{24406794-F289-40FD-A0EA-1ACC1666B931}" type="pres">
      <dgm:prSet presAssocID="{23566B24-2B11-4523-A3BC-6B323048DAE4}" presName="compNode" presStyleCnt="0"/>
      <dgm:spPr/>
    </dgm:pt>
    <dgm:pt modelId="{5AC583DC-32AF-4102-A83D-0FDB36AC0D7C}" type="pres">
      <dgm:prSet presAssocID="{23566B24-2B11-4523-A3BC-6B323048DAE4}" presName="bgRect" presStyleLbl="bgShp" presStyleIdx="0" presStyleCnt="3"/>
      <dgm:spPr/>
    </dgm:pt>
    <dgm:pt modelId="{DB77D310-0F36-431E-B904-080981BBF71C}" type="pres">
      <dgm:prSet presAssocID="{23566B24-2B11-4523-A3BC-6B323048DA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3C227D91-0036-4A58-A3BA-DDFE9A5E348A}" type="pres">
      <dgm:prSet presAssocID="{23566B24-2B11-4523-A3BC-6B323048DAE4}" presName="spaceRect" presStyleCnt="0"/>
      <dgm:spPr/>
    </dgm:pt>
    <dgm:pt modelId="{6AAFEBAB-A983-4995-8571-500606917CCC}" type="pres">
      <dgm:prSet presAssocID="{23566B24-2B11-4523-A3BC-6B323048DAE4}" presName="parTx" presStyleLbl="revTx" presStyleIdx="0" presStyleCnt="3">
        <dgm:presLayoutVars>
          <dgm:chMax val="0"/>
          <dgm:chPref val="0"/>
        </dgm:presLayoutVars>
      </dgm:prSet>
      <dgm:spPr/>
    </dgm:pt>
    <dgm:pt modelId="{A2F37CA1-39D7-4433-948B-A600AEB35E1B}" type="pres">
      <dgm:prSet presAssocID="{FF3B87DA-F5A8-4450-91A5-70445D8014C0}" presName="sibTrans" presStyleCnt="0"/>
      <dgm:spPr/>
    </dgm:pt>
    <dgm:pt modelId="{81BB6D74-D413-4F5F-B90C-51A1B1BEEBEF}" type="pres">
      <dgm:prSet presAssocID="{B0DF7906-1EE5-4CA4-91F6-DA8DF40BD1A5}" presName="compNode" presStyleCnt="0"/>
      <dgm:spPr/>
    </dgm:pt>
    <dgm:pt modelId="{795A31CE-9EA5-4D29-A00B-5B9B19CB0C04}" type="pres">
      <dgm:prSet presAssocID="{B0DF7906-1EE5-4CA4-91F6-DA8DF40BD1A5}" presName="bgRect" presStyleLbl="bgShp" presStyleIdx="1" presStyleCnt="3"/>
      <dgm:spPr/>
    </dgm:pt>
    <dgm:pt modelId="{30E4B40C-BE1F-4684-B283-2A077DC9105D}" type="pres">
      <dgm:prSet presAssocID="{B0DF7906-1EE5-4CA4-91F6-DA8DF40BD1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ng Tools"/>
        </a:ext>
      </dgm:extLst>
    </dgm:pt>
    <dgm:pt modelId="{24213A1B-CD9C-4A67-9F63-5747E84AF530}" type="pres">
      <dgm:prSet presAssocID="{B0DF7906-1EE5-4CA4-91F6-DA8DF40BD1A5}" presName="spaceRect" presStyleCnt="0"/>
      <dgm:spPr/>
    </dgm:pt>
    <dgm:pt modelId="{2A079442-83A8-46CE-8199-CAFABEE77992}" type="pres">
      <dgm:prSet presAssocID="{B0DF7906-1EE5-4CA4-91F6-DA8DF40BD1A5}" presName="parTx" presStyleLbl="revTx" presStyleIdx="1" presStyleCnt="3">
        <dgm:presLayoutVars>
          <dgm:chMax val="0"/>
          <dgm:chPref val="0"/>
        </dgm:presLayoutVars>
      </dgm:prSet>
      <dgm:spPr/>
    </dgm:pt>
    <dgm:pt modelId="{A44DEB49-1768-44F3-9641-01330EFFCD36}" type="pres">
      <dgm:prSet presAssocID="{93A1BF4E-E978-4E7E-91EA-1D0CE3EB7C23}" presName="sibTrans" presStyleCnt="0"/>
      <dgm:spPr/>
    </dgm:pt>
    <dgm:pt modelId="{DF292AFC-C439-452B-81AF-5DC58696BDF4}" type="pres">
      <dgm:prSet presAssocID="{AE65CD82-FFAE-4FCD-8E80-407B4FF5D5B2}" presName="compNode" presStyleCnt="0"/>
      <dgm:spPr/>
    </dgm:pt>
    <dgm:pt modelId="{5EE6AFA9-296A-46E9-AF7B-C4F98DA5F9D3}" type="pres">
      <dgm:prSet presAssocID="{AE65CD82-FFAE-4FCD-8E80-407B4FF5D5B2}" presName="bgRect" presStyleLbl="bgShp" presStyleIdx="2" presStyleCnt="3"/>
      <dgm:spPr/>
    </dgm:pt>
    <dgm:pt modelId="{1E250A4D-B89D-4320-ACDB-98EF80BE53EB}" type="pres">
      <dgm:prSet presAssocID="{AE65CD82-FFAE-4FCD-8E80-407B4FF5D5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4104B494-5425-4ACD-A1F9-7EF7DDB3F0F1}" type="pres">
      <dgm:prSet presAssocID="{AE65CD82-FFAE-4FCD-8E80-407B4FF5D5B2}" presName="spaceRect" presStyleCnt="0"/>
      <dgm:spPr/>
    </dgm:pt>
    <dgm:pt modelId="{4EEA2FB4-71EB-499B-B2DD-22E53D3EF718}" type="pres">
      <dgm:prSet presAssocID="{AE65CD82-FFAE-4FCD-8E80-407B4FF5D5B2}" presName="parTx" presStyleLbl="revTx" presStyleIdx="2" presStyleCnt="3">
        <dgm:presLayoutVars>
          <dgm:chMax val="0"/>
          <dgm:chPref val="0"/>
        </dgm:presLayoutVars>
      </dgm:prSet>
      <dgm:spPr/>
    </dgm:pt>
  </dgm:ptLst>
  <dgm:cxnLst>
    <dgm:cxn modelId="{E98A693F-381C-4694-89CA-1D2FE8E9B70D}" srcId="{92549B23-7E11-41C6-9F1B-669FB24E144A}" destId="{23566B24-2B11-4523-A3BC-6B323048DAE4}" srcOrd="0" destOrd="0" parTransId="{63FBF604-A173-4FB0-A742-36AA7281832F}" sibTransId="{FF3B87DA-F5A8-4450-91A5-70445D8014C0}"/>
    <dgm:cxn modelId="{25292051-F328-4556-B5D7-62D7574CADF0}" type="presOf" srcId="{AE65CD82-FFAE-4FCD-8E80-407B4FF5D5B2}" destId="{4EEA2FB4-71EB-499B-B2DD-22E53D3EF718}" srcOrd="0" destOrd="0" presId="urn:microsoft.com/office/officeart/2018/2/layout/IconVerticalSolidList"/>
    <dgm:cxn modelId="{FA42AA75-2229-437F-8467-B44989E52E8E}" srcId="{92549B23-7E11-41C6-9F1B-669FB24E144A}" destId="{AE65CD82-FFAE-4FCD-8E80-407B4FF5D5B2}" srcOrd="2" destOrd="0" parTransId="{DC86FFBB-10F7-4500-89B2-CA6302A51CC1}" sibTransId="{D3E5BD0F-83DC-419C-A258-C55E697B345A}"/>
    <dgm:cxn modelId="{0349B293-31BC-4939-8D8D-025B117C5C8C}" type="presOf" srcId="{B0DF7906-1EE5-4CA4-91F6-DA8DF40BD1A5}" destId="{2A079442-83A8-46CE-8199-CAFABEE77992}" srcOrd="0" destOrd="0" presId="urn:microsoft.com/office/officeart/2018/2/layout/IconVerticalSolidList"/>
    <dgm:cxn modelId="{D92146AB-47FF-47F7-B72D-369CD4B329E1}" type="presOf" srcId="{92549B23-7E11-41C6-9F1B-669FB24E144A}" destId="{255B9276-EC68-429E-AA62-8CDE64583FAA}" srcOrd="0" destOrd="0" presId="urn:microsoft.com/office/officeart/2018/2/layout/IconVerticalSolidList"/>
    <dgm:cxn modelId="{F1D893AB-67D8-4AA8-96C9-FAE7F00E08FC}" srcId="{92549B23-7E11-41C6-9F1B-669FB24E144A}" destId="{B0DF7906-1EE5-4CA4-91F6-DA8DF40BD1A5}" srcOrd="1" destOrd="0" parTransId="{D5B0D890-66F0-492C-AFD5-37DA95D67039}" sibTransId="{93A1BF4E-E978-4E7E-91EA-1D0CE3EB7C23}"/>
    <dgm:cxn modelId="{B40576B9-9AE8-497E-8697-B75FBE79B9D4}" type="presOf" srcId="{23566B24-2B11-4523-A3BC-6B323048DAE4}" destId="{6AAFEBAB-A983-4995-8571-500606917CCC}" srcOrd="0" destOrd="0" presId="urn:microsoft.com/office/officeart/2018/2/layout/IconVerticalSolidList"/>
    <dgm:cxn modelId="{77F593C7-B9E7-4ED1-85EA-4351B32FAEDC}" type="presParOf" srcId="{255B9276-EC68-429E-AA62-8CDE64583FAA}" destId="{24406794-F289-40FD-A0EA-1ACC1666B931}" srcOrd="0" destOrd="0" presId="urn:microsoft.com/office/officeart/2018/2/layout/IconVerticalSolidList"/>
    <dgm:cxn modelId="{5977471D-F2E5-4DF6-8844-34EAFD91DD69}" type="presParOf" srcId="{24406794-F289-40FD-A0EA-1ACC1666B931}" destId="{5AC583DC-32AF-4102-A83D-0FDB36AC0D7C}" srcOrd="0" destOrd="0" presId="urn:microsoft.com/office/officeart/2018/2/layout/IconVerticalSolidList"/>
    <dgm:cxn modelId="{4E3281DB-1DAE-4A7C-AAA3-115959505C4C}" type="presParOf" srcId="{24406794-F289-40FD-A0EA-1ACC1666B931}" destId="{DB77D310-0F36-431E-B904-080981BBF71C}" srcOrd="1" destOrd="0" presId="urn:microsoft.com/office/officeart/2018/2/layout/IconVerticalSolidList"/>
    <dgm:cxn modelId="{498B151F-3D83-4E06-ADFC-AC60CBB1CFC0}" type="presParOf" srcId="{24406794-F289-40FD-A0EA-1ACC1666B931}" destId="{3C227D91-0036-4A58-A3BA-DDFE9A5E348A}" srcOrd="2" destOrd="0" presId="urn:microsoft.com/office/officeart/2018/2/layout/IconVerticalSolidList"/>
    <dgm:cxn modelId="{E4CC3E51-400E-4DF0-9B70-2A85FBEE7D19}" type="presParOf" srcId="{24406794-F289-40FD-A0EA-1ACC1666B931}" destId="{6AAFEBAB-A983-4995-8571-500606917CCC}" srcOrd="3" destOrd="0" presId="urn:microsoft.com/office/officeart/2018/2/layout/IconVerticalSolidList"/>
    <dgm:cxn modelId="{E55BEA9F-E6A3-43A0-8638-4E22D94D9B90}" type="presParOf" srcId="{255B9276-EC68-429E-AA62-8CDE64583FAA}" destId="{A2F37CA1-39D7-4433-948B-A600AEB35E1B}" srcOrd="1" destOrd="0" presId="urn:microsoft.com/office/officeart/2018/2/layout/IconVerticalSolidList"/>
    <dgm:cxn modelId="{4A8EE79D-0BFA-44E7-A4D8-61FD32971BA1}" type="presParOf" srcId="{255B9276-EC68-429E-AA62-8CDE64583FAA}" destId="{81BB6D74-D413-4F5F-B90C-51A1B1BEEBEF}" srcOrd="2" destOrd="0" presId="urn:microsoft.com/office/officeart/2018/2/layout/IconVerticalSolidList"/>
    <dgm:cxn modelId="{85BA8074-A432-43DB-B5B6-4B71CB89501D}" type="presParOf" srcId="{81BB6D74-D413-4F5F-B90C-51A1B1BEEBEF}" destId="{795A31CE-9EA5-4D29-A00B-5B9B19CB0C04}" srcOrd="0" destOrd="0" presId="urn:microsoft.com/office/officeart/2018/2/layout/IconVerticalSolidList"/>
    <dgm:cxn modelId="{BF8EDA5E-8B62-4D66-9331-05BBFFDCCD3E}" type="presParOf" srcId="{81BB6D74-D413-4F5F-B90C-51A1B1BEEBEF}" destId="{30E4B40C-BE1F-4684-B283-2A077DC9105D}" srcOrd="1" destOrd="0" presId="urn:microsoft.com/office/officeart/2018/2/layout/IconVerticalSolidList"/>
    <dgm:cxn modelId="{CE9EBF52-66EC-452B-B8DF-D4B72F91DC45}" type="presParOf" srcId="{81BB6D74-D413-4F5F-B90C-51A1B1BEEBEF}" destId="{24213A1B-CD9C-4A67-9F63-5747E84AF530}" srcOrd="2" destOrd="0" presId="urn:microsoft.com/office/officeart/2018/2/layout/IconVerticalSolidList"/>
    <dgm:cxn modelId="{EC743D35-C4E3-4A50-835F-4C544656E9CF}" type="presParOf" srcId="{81BB6D74-D413-4F5F-B90C-51A1B1BEEBEF}" destId="{2A079442-83A8-46CE-8199-CAFABEE77992}" srcOrd="3" destOrd="0" presId="urn:microsoft.com/office/officeart/2018/2/layout/IconVerticalSolidList"/>
    <dgm:cxn modelId="{16AE5E4E-7C56-4569-B636-EBF7E9EA2A53}" type="presParOf" srcId="{255B9276-EC68-429E-AA62-8CDE64583FAA}" destId="{A44DEB49-1768-44F3-9641-01330EFFCD36}" srcOrd="3" destOrd="0" presId="urn:microsoft.com/office/officeart/2018/2/layout/IconVerticalSolidList"/>
    <dgm:cxn modelId="{59757EC7-66E7-41F4-AA58-EEA941972948}" type="presParOf" srcId="{255B9276-EC68-429E-AA62-8CDE64583FAA}" destId="{DF292AFC-C439-452B-81AF-5DC58696BDF4}" srcOrd="4" destOrd="0" presId="urn:microsoft.com/office/officeart/2018/2/layout/IconVerticalSolidList"/>
    <dgm:cxn modelId="{1F0C4B82-A917-4F60-AAFD-AF3337A412D1}" type="presParOf" srcId="{DF292AFC-C439-452B-81AF-5DC58696BDF4}" destId="{5EE6AFA9-296A-46E9-AF7B-C4F98DA5F9D3}" srcOrd="0" destOrd="0" presId="urn:microsoft.com/office/officeart/2018/2/layout/IconVerticalSolidList"/>
    <dgm:cxn modelId="{5490F2D2-E7AD-4D5A-BB74-A2036E07EE22}" type="presParOf" srcId="{DF292AFC-C439-452B-81AF-5DC58696BDF4}" destId="{1E250A4D-B89D-4320-ACDB-98EF80BE53EB}" srcOrd="1" destOrd="0" presId="urn:microsoft.com/office/officeart/2018/2/layout/IconVerticalSolidList"/>
    <dgm:cxn modelId="{CA95E192-9600-48D2-A7A2-9CD352D6860C}" type="presParOf" srcId="{DF292AFC-C439-452B-81AF-5DC58696BDF4}" destId="{4104B494-5425-4ACD-A1F9-7EF7DDB3F0F1}" srcOrd="2" destOrd="0" presId="urn:microsoft.com/office/officeart/2018/2/layout/IconVerticalSolidList"/>
    <dgm:cxn modelId="{E4A03A77-08C4-41F2-96FC-37574C8CCBEE}" type="presParOf" srcId="{DF292AFC-C439-452B-81AF-5DC58696BDF4}" destId="{4EEA2FB4-71EB-499B-B2DD-22E53D3EF71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29E47-0E84-45CE-9AD5-9AAB0DF27EB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A0C7E4E-B2A6-42D0-A09F-60FBA0426150}">
      <dgm:prSet phldrT="[Text]"/>
      <dgm:spPr/>
      <dgm:t>
        <a:bodyPr/>
        <a:lstStyle/>
        <a:p>
          <a:r>
            <a:rPr lang="en-US" dirty="0"/>
            <a:t>Rental Assistance</a:t>
          </a:r>
        </a:p>
      </dgm:t>
    </dgm:pt>
    <dgm:pt modelId="{577B4876-E3B7-4D0F-ACD6-249C172994E5}" type="parTrans" cxnId="{DBC15E03-1DFB-46EB-ABD3-18ACCD43C10D}">
      <dgm:prSet/>
      <dgm:spPr/>
      <dgm:t>
        <a:bodyPr/>
        <a:lstStyle/>
        <a:p>
          <a:endParaRPr lang="en-US"/>
        </a:p>
      </dgm:t>
    </dgm:pt>
    <dgm:pt modelId="{19DBB5EA-D7A6-4517-A786-FBB6E2B2590E}" type="sibTrans" cxnId="{DBC15E03-1DFB-46EB-ABD3-18ACCD43C10D}">
      <dgm:prSet/>
      <dgm:spPr/>
      <dgm:t>
        <a:bodyPr/>
        <a:lstStyle/>
        <a:p>
          <a:endParaRPr lang="en-US"/>
        </a:p>
      </dgm:t>
    </dgm:pt>
    <dgm:pt modelId="{456D8C63-8212-4DCE-97BF-13C2283029C5}">
      <dgm:prSet phldrT="[Text]"/>
      <dgm:spPr/>
      <dgm:t>
        <a:bodyPr/>
        <a:lstStyle/>
        <a:p>
          <a:r>
            <a:rPr lang="en-US" dirty="0"/>
            <a:t>Help to set goals and make a plan</a:t>
          </a:r>
        </a:p>
      </dgm:t>
    </dgm:pt>
    <dgm:pt modelId="{9540913B-57D1-4AE7-94C7-19AF543D62FE}" type="parTrans" cxnId="{9B9C7B71-7B76-4194-8C72-D5F83221ED47}">
      <dgm:prSet/>
      <dgm:spPr/>
      <dgm:t>
        <a:bodyPr/>
        <a:lstStyle/>
        <a:p>
          <a:endParaRPr lang="en-US"/>
        </a:p>
      </dgm:t>
    </dgm:pt>
    <dgm:pt modelId="{2DEDC723-583D-4973-9275-D38C959A7203}" type="sibTrans" cxnId="{9B9C7B71-7B76-4194-8C72-D5F83221ED47}">
      <dgm:prSet/>
      <dgm:spPr/>
      <dgm:t>
        <a:bodyPr/>
        <a:lstStyle/>
        <a:p>
          <a:endParaRPr lang="en-US"/>
        </a:p>
      </dgm:t>
    </dgm:pt>
    <dgm:pt modelId="{1CC489A4-8911-47CD-8607-B4B58057B887}">
      <dgm:prSet phldrT="[Text]"/>
      <dgm:spPr/>
      <dgm:t>
        <a:bodyPr/>
        <a:lstStyle/>
        <a:p>
          <a:r>
            <a:rPr lang="en-US" dirty="0"/>
            <a:t>Referrals to services &amp; resources</a:t>
          </a:r>
        </a:p>
      </dgm:t>
    </dgm:pt>
    <dgm:pt modelId="{F78092B5-46BD-4569-A85C-A26F71B370E2}" type="parTrans" cxnId="{F6319B9E-D19F-4954-BE45-4E63B121490A}">
      <dgm:prSet/>
      <dgm:spPr/>
      <dgm:t>
        <a:bodyPr/>
        <a:lstStyle/>
        <a:p>
          <a:endParaRPr lang="en-US"/>
        </a:p>
      </dgm:t>
    </dgm:pt>
    <dgm:pt modelId="{F57479A9-2851-4BFF-B668-798C9F8A6282}" type="sibTrans" cxnId="{F6319B9E-D19F-4954-BE45-4E63B121490A}">
      <dgm:prSet/>
      <dgm:spPr/>
      <dgm:t>
        <a:bodyPr/>
        <a:lstStyle/>
        <a:p>
          <a:endParaRPr lang="en-US"/>
        </a:p>
      </dgm:t>
    </dgm:pt>
    <dgm:pt modelId="{C5B58E5B-CBC6-4CC7-9A33-3E23BB2DCA08}">
      <dgm:prSet phldrT="[Text]"/>
      <dgm:spPr/>
      <dgm:t>
        <a:bodyPr/>
        <a:lstStyle/>
        <a:p>
          <a:r>
            <a:rPr lang="en-US" dirty="0"/>
            <a:t>Permanent Housing</a:t>
          </a:r>
        </a:p>
      </dgm:t>
    </dgm:pt>
    <dgm:pt modelId="{730F8503-AAC8-4C76-960A-0688A3D62829}" type="parTrans" cxnId="{867BDDEA-CBA6-4190-A6D4-6DA7413175B0}">
      <dgm:prSet/>
      <dgm:spPr/>
      <dgm:t>
        <a:bodyPr/>
        <a:lstStyle/>
        <a:p>
          <a:endParaRPr lang="en-US"/>
        </a:p>
      </dgm:t>
    </dgm:pt>
    <dgm:pt modelId="{329075B8-A571-49E6-A5A2-64BFD6535994}" type="sibTrans" cxnId="{867BDDEA-CBA6-4190-A6D4-6DA7413175B0}">
      <dgm:prSet/>
      <dgm:spPr/>
      <dgm:t>
        <a:bodyPr/>
        <a:lstStyle/>
        <a:p>
          <a:endParaRPr lang="en-US"/>
        </a:p>
      </dgm:t>
    </dgm:pt>
    <dgm:pt modelId="{60E3EAF3-7775-49EF-B200-3E0235FB77E1}">
      <dgm:prSet phldrT="[Text]"/>
      <dgm:spPr/>
      <dgm:t>
        <a:bodyPr/>
        <a:lstStyle/>
        <a:p>
          <a:r>
            <a:rPr lang="en-US" dirty="0"/>
            <a:t>A place the person </a:t>
          </a:r>
          <a:r>
            <a:rPr lang="en-US" i="1" dirty="0"/>
            <a:t>could</a:t>
          </a:r>
          <a:r>
            <a:rPr lang="en-US" dirty="0"/>
            <a:t> stay with no time limit</a:t>
          </a:r>
        </a:p>
      </dgm:t>
    </dgm:pt>
    <dgm:pt modelId="{288A883D-FBA3-4E65-9164-FC23D6D8566D}" type="parTrans" cxnId="{B946CD57-B7F1-489A-9F36-F4EEBA5BB808}">
      <dgm:prSet/>
      <dgm:spPr/>
      <dgm:t>
        <a:bodyPr/>
        <a:lstStyle/>
        <a:p>
          <a:endParaRPr lang="en-US"/>
        </a:p>
      </dgm:t>
    </dgm:pt>
    <dgm:pt modelId="{C645E362-A6B9-423A-92A5-33F2F3C4AF24}" type="sibTrans" cxnId="{B946CD57-B7F1-489A-9F36-F4EEBA5BB808}">
      <dgm:prSet/>
      <dgm:spPr/>
      <dgm:t>
        <a:bodyPr/>
        <a:lstStyle/>
        <a:p>
          <a:endParaRPr lang="en-US"/>
        </a:p>
      </dgm:t>
    </dgm:pt>
    <dgm:pt modelId="{BF9B590A-0AF4-407E-8C82-03F2AF31EC9C}">
      <dgm:prSet phldrT="[Text]"/>
      <dgm:spPr/>
      <dgm:t>
        <a:bodyPr/>
        <a:lstStyle/>
        <a:p>
          <a:r>
            <a:rPr lang="en-US" dirty="0"/>
            <a:t>Usually the person has a lease or sublease</a:t>
          </a:r>
        </a:p>
      </dgm:t>
    </dgm:pt>
    <dgm:pt modelId="{A2D97DD4-C686-43C9-A190-90FB0C0EC698}" type="parTrans" cxnId="{638FFCFA-F3C6-4899-83B8-FB7DCB632DFF}">
      <dgm:prSet/>
      <dgm:spPr/>
      <dgm:t>
        <a:bodyPr/>
        <a:lstStyle/>
        <a:p>
          <a:endParaRPr lang="en-US"/>
        </a:p>
      </dgm:t>
    </dgm:pt>
    <dgm:pt modelId="{85A557C2-03BE-4771-95C9-9015CA5C6968}" type="sibTrans" cxnId="{638FFCFA-F3C6-4899-83B8-FB7DCB632DFF}">
      <dgm:prSet/>
      <dgm:spPr/>
      <dgm:t>
        <a:bodyPr/>
        <a:lstStyle/>
        <a:p>
          <a:endParaRPr lang="en-US"/>
        </a:p>
      </dgm:t>
    </dgm:pt>
    <dgm:pt modelId="{DB392ED1-E205-4875-9DD9-E96D86359F7D}">
      <dgm:prSet phldrT="[Text]"/>
      <dgm:spPr/>
      <dgm:t>
        <a:bodyPr/>
        <a:lstStyle/>
        <a:p>
          <a:r>
            <a:rPr lang="en-US" dirty="0"/>
            <a:t>Supportive Services</a:t>
          </a:r>
        </a:p>
      </dgm:t>
    </dgm:pt>
    <dgm:pt modelId="{F63928E4-0AC6-4566-B421-0A89131D26D6}" type="parTrans" cxnId="{7435856F-BE0C-456C-B08C-EB38A2B1E4F0}">
      <dgm:prSet/>
      <dgm:spPr/>
      <dgm:t>
        <a:bodyPr/>
        <a:lstStyle/>
        <a:p>
          <a:endParaRPr lang="en-US"/>
        </a:p>
      </dgm:t>
    </dgm:pt>
    <dgm:pt modelId="{4FE41AD2-A133-4EFF-8E79-662136C28944}" type="sibTrans" cxnId="{7435856F-BE0C-456C-B08C-EB38A2B1E4F0}">
      <dgm:prSet/>
      <dgm:spPr/>
      <dgm:t>
        <a:bodyPr/>
        <a:lstStyle/>
        <a:p>
          <a:endParaRPr lang="en-US"/>
        </a:p>
      </dgm:t>
    </dgm:pt>
    <dgm:pt modelId="{D98B2C5E-386C-49AD-AE53-FFFFA148769D}">
      <dgm:prSet phldrT="[Text]"/>
      <dgm:spPr/>
      <dgm:t>
        <a:bodyPr/>
        <a:lstStyle/>
        <a:p>
          <a:r>
            <a:rPr lang="en-US" dirty="0"/>
            <a:t>Resources, programs, and services like medical care</a:t>
          </a:r>
          <a:r>
            <a:rPr lang="en-US"/>
            <a:t>, behavioral </a:t>
          </a:r>
          <a:r>
            <a:rPr lang="en-US" dirty="0"/>
            <a:t>health services, job training, public benefits, child care, </a:t>
          </a:r>
          <a:r>
            <a:rPr lang="en-US" dirty="0" err="1"/>
            <a:t>etc</a:t>
          </a:r>
          <a:endParaRPr lang="en-US" dirty="0"/>
        </a:p>
      </dgm:t>
    </dgm:pt>
    <dgm:pt modelId="{DD7205BB-EFE0-4489-93AE-77038EDFE307}" type="parTrans" cxnId="{6B20DAAA-F654-4CC4-93E1-2CA138311BD5}">
      <dgm:prSet/>
      <dgm:spPr/>
      <dgm:t>
        <a:bodyPr/>
        <a:lstStyle/>
        <a:p>
          <a:endParaRPr lang="en-US"/>
        </a:p>
      </dgm:t>
    </dgm:pt>
    <dgm:pt modelId="{B9F7AE87-0A43-4860-BA5A-F9925068170D}" type="sibTrans" cxnId="{6B20DAAA-F654-4CC4-93E1-2CA138311BD5}">
      <dgm:prSet/>
      <dgm:spPr/>
      <dgm:t>
        <a:bodyPr/>
        <a:lstStyle/>
        <a:p>
          <a:endParaRPr lang="en-US"/>
        </a:p>
      </dgm:t>
    </dgm:pt>
    <dgm:pt modelId="{5856C9C3-721D-4E1E-AD40-E7EA1E9B502C}">
      <dgm:prSet phldrT="[Text]"/>
      <dgm:spPr/>
      <dgm:t>
        <a:bodyPr/>
        <a:lstStyle/>
        <a:p>
          <a:r>
            <a:rPr lang="en-US" dirty="0"/>
            <a:t>Financial help paying rent in a room, apartment, or house</a:t>
          </a:r>
        </a:p>
      </dgm:t>
    </dgm:pt>
    <dgm:pt modelId="{A92B6FF1-3FE0-4BA7-9FA3-DA80417FC514}" type="parTrans" cxnId="{DC8FF0D8-DD61-433B-80A3-C10E9D9C064E}">
      <dgm:prSet/>
      <dgm:spPr/>
      <dgm:t>
        <a:bodyPr/>
        <a:lstStyle/>
        <a:p>
          <a:endParaRPr lang="en-US"/>
        </a:p>
      </dgm:t>
    </dgm:pt>
    <dgm:pt modelId="{3F5482E0-8550-4094-A07A-98870D25E502}" type="sibTrans" cxnId="{DC8FF0D8-DD61-433B-80A3-C10E9D9C064E}">
      <dgm:prSet/>
      <dgm:spPr/>
      <dgm:t>
        <a:bodyPr/>
        <a:lstStyle/>
        <a:p>
          <a:endParaRPr lang="en-US"/>
        </a:p>
      </dgm:t>
    </dgm:pt>
    <dgm:pt modelId="{A18084E9-67D1-4964-AC08-0A3266B89F3E}">
      <dgm:prSet phldrT="[Text]"/>
      <dgm:spPr/>
      <dgm:t>
        <a:bodyPr/>
        <a:lstStyle/>
        <a:p>
          <a:r>
            <a:rPr lang="en-US"/>
            <a:t>Case </a:t>
          </a:r>
          <a:r>
            <a:rPr lang="en-US" dirty="0"/>
            <a:t>Management</a:t>
          </a:r>
        </a:p>
      </dgm:t>
    </dgm:pt>
    <dgm:pt modelId="{856914FC-F390-4DB9-A214-77B9E93545E0}" type="parTrans" cxnId="{58BC4BA9-A3FD-4547-B65E-49BA59432106}">
      <dgm:prSet/>
      <dgm:spPr/>
      <dgm:t>
        <a:bodyPr/>
        <a:lstStyle/>
        <a:p>
          <a:endParaRPr lang="en-US"/>
        </a:p>
      </dgm:t>
    </dgm:pt>
    <dgm:pt modelId="{9EE36771-CA85-4AB2-B199-FB6EC9CFFD50}" type="sibTrans" cxnId="{58BC4BA9-A3FD-4547-B65E-49BA59432106}">
      <dgm:prSet/>
      <dgm:spPr/>
      <dgm:t>
        <a:bodyPr/>
        <a:lstStyle/>
        <a:p>
          <a:endParaRPr lang="en-US"/>
        </a:p>
      </dgm:t>
    </dgm:pt>
    <dgm:pt modelId="{F29DE440-DF91-4ECB-87D4-82241F58A7C6}" type="pres">
      <dgm:prSet presAssocID="{42929E47-0E84-45CE-9AD5-9AAB0DF27EBE}" presName="Name0" presStyleCnt="0">
        <dgm:presLayoutVars>
          <dgm:dir/>
          <dgm:animLvl val="lvl"/>
          <dgm:resizeHandles val="exact"/>
        </dgm:presLayoutVars>
      </dgm:prSet>
      <dgm:spPr/>
    </dgm:pt>
    <dgm:pt modelId="{00FFB1BE-094B-49C8-BD7C-BB16BA1549BE}" type="pres">
      <dgm:prSet presAssocID="{2A0C7E4E-B2A6-42D0-A09F-60FBA0426150}" presName="linNode" presStyleCnt="0"/>
      <dgm:spPr/>
    </dgm:pt>
    <dgm:pt modelId="{F3BF15F9-0B52-4500-8122-24FD765D8D50}" type="pres">
      <dgm:prSet presAssocID="{2A0C7E4E-B2A6-42D0-A09F-60FBA0426150}" presName="parentText" presStyleLbl="node1" presStyleIdx="0" presStyleCnt="4">
        <dgm:presLayoutVars>
          <dgm:chMax val="1"/>
          <dgm:bulletEnabled val="1"/>
        </dgm:presLayoutVars>
      </dgm:prSet>
      <dgm:spPr/>
    </dgm:pt>
    <dgm:pt modelId="{C2A83ED3-07C5-43BD-AC1D-C8F04E130F75}" type="pres">
      <dgm:prSet presAssocID="{2A0C7E4E-B2A6-42D0-A09F-60FBA0426150}" presName="descendantText" presStyleLbl="alignAccFollowNode1" presStyleIdx="0" presStyleCnt="4">
        <dgm:presLayoutVars>
          <dgm:bulletEnabled val="1"/>
        </dgm:presLayoutVars>
      </dgm:prSet>
      <dgm:spPr/>
    </dgm:pt>
    <dgm:pt modelId="{84D100B9-CCD7-48D0-8E9F-B1FC591CEDD6}" type="pres">
      <dgm:prSet presAssocID="{19DBB5EA-D7A6-4517-A786-FBB6E2B2590E}" presName="sp" presStyleCnt="0"/>
      <dgm:spPr/>
    </dgm:pt>
    <dgm:pt modelId="{CD4F0A9D-9DCE-45D3-AB5F-09A605B57630}" type="pres">
      <dgm:prSet presAssocID="{A18084E9-67D1-4964-AC08-0A3266B89F3E}" presName="linNode" presStyleCnt="0"/>
      <dgm:spPr/>
    </dgm:pt>
    <dgm:pt modelId="{EDBEFFB0-FA16-4C2B-92AD-0150F32E7429}" type="pres">
      <dgm:prSet presAssocID="{A18084E9-67D1-4964-AC08-0A3266B89F3E}" presName="parentText" presStyleLbl="node1" presStyleIdx="1" presStyleCnt="4">
        <dgm:presLayoutVars>
          <dgm:chMax val="1"/>
          <dgm:bulletEnabled val="1"/>
        </dgm:presLayoutVars>
      </dgm:prSet>
      <dgm:spPr/>
    </dgm:pt>
    <dgm:pt modelId="{790BCC97-59F4-4437-80F7-DA9995E55E84}" type="pres">
      <dgm:prSet presAssocID="{A18084E9-67D1-4964-AC08-0A3266B89F3E}" presName="descendantText" presStyleLbl="alignAccFollowNode1" presStyleIdx="1" presStyleCnt="4">
        <dgm:presLayoutVars>
          <dgm:bulletEnabled val="1"/>
        </dgm:presLayoutVars>
      </dgm:prSet>
      <dgm:spPr/>
    </dgm:pt>
    <dgm:pt modelId="{8EACD7F5-54D0-469C-BD2E-6F1C6AA9F68C}" type="pres">
      <dgm:prSet presAssocID="{9EE36771-CA85-4AB2-B199-FB6EC9CFFD50}" presName="sp" presStyleCnt="0"/>
      <dgm:spPr/>
    </dgm:pt>
    <dgm:pt modelId="{7DE4FF60-5989-4DAA-9525-80B316EEE323}" type="pres">
      <dgm:prSet presAssocID="{DB392ED1-E205-4875-9DD9-E96D86359F7D}" presName="linNode" presStyleCnt="0"/>
      <dgm:spPr/>
    </dgm:pt>
    <dgm:pt modelId="{2D4F2362-06B9-45C5-973E-BCE2A64AAB5F}" type="pres">
      <dgm:prSet presAssocID="{DB392ED1-E205-4875-9DD9-E96D86359F7D}" presName="parentText" presStyleLbl="node1" presStyleIdx="2" presStyleCnt="4">
        <dgm:presLayoutVars>
          <dgm:chMax val="1"/>
          <dgm:bulletEnabled val="1"/>
        </dgm:presLayoutVars>
      </dgm:prSet>
      <dgm:spPr/>
    </dgm:pt>
    <dgm:pt modelId="{9BC12834-8C2C-4C14-9163-A14DBA34479E}" type="pres">
      <dgm:prSet presAssocID="{DB392ED1-E205-4875-9DD9-E96D86359F7D}" presName="descendantText" presStyleLbl="alignAccFollowNode1" presStyleIdx="2" presStyleCnt="4">
        <dgm:presLayoutVars>
          <dgm:bulletEnabled val="1"/>
        </dgm:presLayoutVars>
      </dgm:prSet>
      <dgm:spPr/>
    </dgm:pt>
    <dgm:pt modelId="{ABEBC96E-0051-4A54-98BE-7794818C84B4}" type="pres">
      <dgm:prSet presAssocID="{4FE41AD2-A133-4EFF-8E79-662136C28944}" presName="sp" presStyleCnt="0"/>
      <dgm:spPr/>
    </dgm:pt>
    <dgm:pt modelId="{6A3D94C0-848F-4080-AAA5-CC4FA149BD6A}" type="pres">
      <dgm:prSet presAssocID="{C5B58E5B-CBC6-4CC7-9A33-3E23BB2DCA08}" presName="linNode" presStyleCnt="0"/>
      <dgm:spPr/>
    </dgm:pt>
    <dgm:pt modelId="{DBDCE450-ED67-4221-A0C9-F0914FDD33FB}" type="pres">
      <dgm:prSet presAssocID="{C5B58E5B-CBC6-4CC7-9A33-3E23BB2DCA08}" presName="parentText" presStyleLbl="node1" presStyleIdx="3" presStyleCnt="4">
        <dgm:presLayoutVars>
          <dgm:chMax val="1"/>
          <dgm:bulletEnabled val="1"/>
        </dgm:presLayoutVars>
      </dgm:prSet>
      <dgm:spPr/>
    </dgm:pt>
    <dgm:pt modelId="{8BC0A15F-2300-4AC3-81D9-E3FC69BB9B98}" type="pres">
      <dgm:prSet presAssocID="{C5B58E5B-CBC6-4CC7-9A33-3E23BB2DCA08}" presName="descendantText" presStyleLbl="alignAccFollowNode1" presStyleIdx="3" presStyleCnt="4">
        <dgm:presLayoutVars>
          <dgm:bulletEnabled val="1"/>
        </dgm:presLayoutVars>
      </dgm:prSet>
      <dgm:spPr/>
    </dgm:pt>
  </dgm:ptLst>
  <dgm:cxnLst>
    <dgm:cxn modelId="{DBC15E03-1DFB-46EB-ABD3-18ACCD43C10D}" srcId="{42929E47-0E84-45CE-9AD5-9AAB0DF27EBE}" destId="{2A0C7E4E-B2A6-42D0-A09F-60FBA0426150}" srcOrd="0" destOrd="0" parTransId="{577B4876-E3B7-4D0F-ACD6-249C172994E5}" sibTransId="{19DBB5EA-D7A6-4517-A786-FBB6E2B2590E}"/>
    <dgm:cxn modelId="{4545E90A-0330-4260-B02B-9DE23DF1B1C3}" type="presOf" srcId="{60E3EAF3-7775-49EF-B200-3E0235FB77E1}" destId="{8BC0A15F-2300-4AC3-81D9-E3FC69BB9B98}" srcOrd="0" destOrd="0" presId="urn:microsoft.com/office/officeart/2005/8/layout/vList5"/>
    <dgm:cxn modelId="{BB48820D-9131-43E4-9659-7A805CB8D126}" type="presOf" srcId="{2A0C7E4E-B2A6-42D0-A09F-60FBA0426150}" destId="{F3BF15F9-0B52-4500-8122-24FD765D8D50}" srcOrd="0" destOrd="0" presId="urn:microsoft.com/office/officeart/2005/8/layout/vList5"/>
    <dgm:cxn modelId="{3E93C538-A9DA-4030-8738-1FD424B7CFE2}" type="presOf" srcId="{5856C9C3-721D-4E1E-AD40-E7EA1E9B502C}" destId="{C2A83ED3-07C5-43BD-AC1D-C8F04E130F75}" srcOrd="0" destOrd="0" presId="urn:microsoft.com/office/officeart/2005/8/layout/vList5"/>
    <dgm:cxn modelId="{B946CD57-B7F1-489A-9F36-F4EEBA5BB808}" srcId="{C5B58E5B-CBC6-4CC7-9A33-3E23BB2DCA08}" destId="{60E3EAF3-7775-49EF-B200-3E0235FB77E1}" srcOrd="0" destOrd="0" parTransId="{288A883D-FBA3-4E65-9164-FC23D6D8566D}" sibTransId="{C645E362-A6B9-423A-92A5-33F2F3C4AF24}"/>
    <dgm:cxn modelId="{A3A8B25C-2110-46BE-B1C7-B757FA96A7D0}" type="presOf" srcId="{D98B2C5E-386C-49AD-AE53-FFFFA148769D}" destId="{9BC12834-8C2C-4C14-9163-A14DBA34479E}" srcOrd="0" destOrd="0" presId="urn:microsoft.com/office/officeart/2005/8/layout/vList5"/>
    <dgm:cxn modelId="{7435856F-BE0C-456C-B08C-EB38A2B1E4F0}" srcId="{42929E47-0E84-45CE-9AD5-9AAB0DF27EBE}" destId="{DB392ED1-E205-4875-9DD9-E96D86359F7D}" srcOrd="2" destOrd="0" parTransId="{F63928E4-0AC6-4566-B421-0A89131D26D6}" sibTransId="{4FE41AD2-A133-4EFF-8E79-662136C28944}"/>
    <dgm:cxn modelId="{9B9C7B71-7B76-4194-8C72-D5F83221ED47}" srcId="{A18084E9-67D1-4964-AC08-0A3266B89F3E}" destId="{456D8C63-8212-4DCE-97BF-13C2283029C5}" srcOrd="0" destOrd="0" parTransId="{9540913B-57D1-4AE7-94C7-19AF543D62FE}" sibTransId="{2DEDC723-583D-4973-9275-D38C959A7203}"/>
    <dgm:cxn modelId="{99AF1F75-3892-4FB5-B77A-50A8B28CC06F}" type="presOf" srcId="{BF9B590A-0AF4-407E-8C82-03F2AF31EC9C}" destId="{8BC0A15F-2300-4AC3-81D9-E3FC69BB9B98}" srcOrd="0" destOrd="1" presId="urn:microsoft.com/office/officeart/2005/8/layout/vList5"/>
    <dgm:cxn modelId="{05CECC86-50C2-4EC3-B364-3C1075119851}" type="presOf" srcId="{A18084E9-67D1-4964-AC08-0A3266B89F3E}" destId="{EDBEFFB0-FA16-4C2B-92AD-0150F32E7429}" srcOrd="0" destOrd="0" presId="urn:microsoft.com/office/officeart/2005/8/layout/vList5"/>
    <dgm:cxn modelId="{6823B68F-DEC2-4E3B-810F-C67F73705931}" type="presOf" srcId="{C5B58E5B-CBC6-4CC7-9A33-3E23BB2DCA08}" destId="{DBDCE450-ED67-4221-A0C9-F0914FDD33FB}" srcOrd="0" destOrd="0" presId="urn:microsoft.com/office/officeart/2005/8/layout/vList5"/>
    <dgm:cxn modelId="{F6319B9E-D19F-4954-BE45-4E63B121490A}" srcId="{A18084E9-67D1-4964-AC08-0A3266B89F3E}" destId="{1CC489A4-8911-47CD-8607-B4B58057B887}" srcOrd="1" destOrd="0" parTransId="{F78092B5-46BD-4569-A85C-A26F71B370E2}" sibTransId="{F57479A9-2851-4BFF-B668-798C9F8A6282}"/>
    <dgm:cxn modelId="{58BC4BA9-A3FD-4547-B65E-49BA59432106}" srcId="{42929E47-0E84-45CE-9AD5-9AAB0DF27EBE}" destId="{A18084E9-67D1-4964-AC08-0A3266B89F3E}" srcOrd="1" destOrd="0" parTransId="{856914FC-F390-4DB9-A214-77B9E93545E0}" sibTransId="{9EE36771-CA85-4AB2-B199-FB6EC9CFFD50}"/>
    <dgm:cxn modelId="{6B20DAAA-F654-4CC4-93E1-2CA138311BD5}" srcId="{DB392ED1-E205-4875-9DD9-E96D86359F7D}" destId="{D98B2C5E-386C-49AD-AE53-FFFFA148769D}" srcOrd="0" destOrd="0" parTransId="{DD7205BB-EFE0-4489-93AE-77038EDFE307}" sibTransId="{B9F7AE87-0A43-4860-BA5A-F9925068170D}"/>
    <dgm:cxn modelId="{9E175ABC-BDDA-4804-84D7-62587544140A}" type="presOf" srcId="{456D8C63-8212-4DCE-97BF-13C2283029C5}" destId="{790BCC97-59F4-4437-80F7-DA9995E55E84}" srcOrd="0" destOrd="0" presId="urn:microsoft.com/office/officeart/2005/8/layout/vList5"/>
    <dgm:cxn modelId="{4045FBC7-B8CC-49CA-9B1A-037C0C055ADD}" type="presOf" srcId="{1CC489A4-8911-47CD-8607-B4B58057B887}" destId="{790BCC97-59F4-4437-80F7-DA9995E55E84}" srcOrd="0" destOrd="1" presId="urn:microsoft.com/office/officeart/2005/8/layout/vList5"/>
    <dgm:cxn modelId="{EFFFD4D2-F1E1-4539-9FA9-1356459E5A58}" type="presOf" srcId="{DB392ED1-E205-4875-9DD9-E96D86359F7D}" destId="{2D4F2362-06B9-45C5-973E-BCE2A64AAB5F}" srcOrd="0" destOrd="0" presId="urn:microsoft.com/office/officeart/2005/8/layout/vList5"/>
    <dgm:cxn modelId="{DC8FF0D8-DD61-433B-80A3-C10E9D9C064E}" srcId="{2A0C7E4E-B2A6-42D0-A09F-60FBA0426150}" destId="{5856C9C3-721D-4E1E-AD40-E7EA1E9B502C}" srcOrd="0" destOrd="0" parTransId="{A92B6FF1-3FE0-4BA7-9FA3-DA80417FC514}" sibTransId="{3F5482E0-8550-4094-A07A-98870D25E502}"/>
    <dgm:cxn modelId="{867BDDEA-CBA6-4190-A6D4-6DA7413175B0}" srcId="{42929E47-0E84-45CE-9AD5-9AAB0DF27EBE}" destId="{C5B58E5B-CBC6-4CC7-9A33-3E23BB2DCA08}" srcOrd="3" destOrd="0" parTransId="{730F8503-AAC8-4C76-960A-0688A3D62829}" sibTransId="{329075B8-A571-49E6-A5A2-64BFD6535994}"/>
    <dgm:cxn modelId="{930994EE-926B-4C3B-9E8E-5D06FFFFF278}" type="presOf" srcId="{42929E47-0E84-45CE-9AD5-9AAB0DF27EBE}" destId="{F29DE440-DF91-4ECB-87D4-82241F58A7C6}" srcOrd="0" destOrd="0" presId="urn:microsoft.com/office/officeart/2005/8/layout/vList5"/>
    <dgm:cxn modelId="{638FFCFA-F3C6-4899-83B8-FB7DCB632DFF}" srcId="{C5B58E5B-CBC6-4CC7-9A33-3E23BB2DCA08}" destId="{BF9B590A-0AF4-407E-8C82-03F2AF31EC9C}" srcOrd="1" destOrd="0" parTransId="{A2D97DD4-C686-43C9-A190-90FB0C0EC698}" sibTransId="{85A557C2-03BE-4771-95C9-9015CA5C6968}"/>
    <dgm:cxn modelId="{FABB7014-66DC-4F00-962F-14B1C23D3A5F}" type="presParOf" srcId="{F29DE440-DF91-4ECB-87D4-82241F58A7C6}" destId="{00FFB1BE-094B-49C8-BD7C-BB16BA1549BE}" srcOrd="0" destOrd="0" presId="urn:microsoft.com/office/officeart/2005/8/layout/vList5"/>
    <dgm:cxn modelId="{BB11726B-0743-4D03-88E5-886BFBC540D3}" type="presParOf" srcId="{00FFB1BE-094B-49C8-BD7C-BB16BA1549BE}" destId="{F3BF15F9-0B52-4500-8122-24FD765D8D50}" srcOrd="0" destOrd="0" presId="urn:microsoft.com/office/officeart/2005/8/layout/vList5"/>
    <dgm:cxn modelId="{40351094-65AB-4EEB-8AAD-892F019225C2}" type="presParOf" srcId="{00FFB1BE-094B-49C8-BD7C-BB16BA1549BE}" destId="{C2A83ED3-07C5-43BD-AC1D-C8F04E130F75}" srcOrd="1" destOrd="0" presId="urn:microsoft.com/office/officeart/2005/8/layout/vList5"/>
    <dgm:cxn modelId="{14320FBD-90CC-4090-B91F-BB71EBE4061F}" type="presParOf" srcId="{F29DE440-DF91-4ECB-87D4-82241F58A7C6}" destId="{84D100B9-CCD7-48D0-8E9F-B1FC591CEDD6}" srcOrd="1" destOrd="0" presId="urn:microsoft.com/office/officeart/2005/8/layout/vList5"/>
    <dgm:cxn modelId="{257FB9D1-C203-4A84-A436-59235ACCA02E}" type="presParOf" srcId="{F29DE440-DF91-4ECB-87D4-82241F58A7C6}" destId="{CD4F0A9D-9DCE-45D3-AB5F-09A605B57630}" srcOrd="2" destOrd="0" presId="urn:microsoft.com/office/officeart/2005/8/layout/vList5"/>
    <dgm:cxn modelId="{F1A0571B-E61D-479D-8520-9A2BAB3C3B97}" type="presParOf" srcId="{CD4F0A9D-9DCE-45D3-AB5F-09A605B57630}" destId="{EDBEFFB0-FA16-4C2B-92AD-0150F32E7429}" srcOrd="0" destOrd="0" presId="urn:microsoft.com/office/officeart/2005/8/layout/vList5"/>
    <dgm:cxn modelId="{C9EC0C4B-9A5A-4128-A0B0-571C942CF7E1}" type="presParOf" srcId="{CD4F0A9D-9DCE-45D3-AB5F-09A605B57630}" destId="{790BCC97-59F4-4437-80F7-DA9995E55E84}" srcOrd="1" destOrd="0" presId="urn:microsoft.com/office/officeart/2005/8/layout/vList5"/>
    <dgm:cxn modelId="{499F7FEA-D67A-43DB-B72B-F3DB8FC88422}" type="presParOf" srcId="{F29DE440-DF91-4ECB-87D4-82241F58A7C6}" destId="{8EACD7F5-54D0-469C-BD2E-6F1C6AA9F68C}" srcOrd="3" destOrd="0" presId="urn:microsoft.com/office/officeart/2005/8/layout/vList5"/>
    <dgm:cxn modelId="{A24A939A-59E3-4BF4-8F56-194563E28DD5}" type="presParOf" srcId="{F29DE440-DF91-4ECB-87D4-82241F58A7C6}" destId="{7DE4FF60-5989-4DAA-9525-80B316EEE323}" srcOrd="4" destOrd="0" presId="urn:microsoft.com/office/officeart/2005/8/layout/vList5"/>
    <dgm:cxn modelId="{F9D282A0-6B86-4CE0-8E86-20BBFE478F23}" type="presParOf" srcId="{7DE4FF60-5989-4DAA-9525-80B316EEE323}" destId="{2D4F2362-06B9-45C5-973E-BCE2A64AAB5F}" srcOrd="0" destOrd="0" presId="urn:microsoft.com/office/officeart/2005/8/layout/vList5"/>
    <dgm:cxn modelId="{2E5D44FB-BB7A-4697-9888-EC1A63BF2241}" type="presParOf" srcId="{7DE4FF60-5989-4DAA-9525-80B316EEE323}" destId="{9BC12834-8C2C-4C14-9163-A14DBA34479E}" srcOrd="1" destOrd="0" presId="urn:microsoft.com/office/officeart/2005/8/layout/vList5"/>
    <dgm:cxn modelId="{0B395B26-E0E9-40D4-9969-25386A9F01EF}" type="presParOf" srcId="{F29DE440-DF91-4ECB-87D4-82241F58A7C6}" destId="{ABEBC96E-0051-4A54-98BE-7794818C84B4}" srcOrd="5" destOrd="0" presId="urn:microsoft.com/office/officeart/2005/8/layout/vList5"/>
    <dgm:cxn modelId="{81AAF694-09B1-42D5-BEE8-DE97F87154EC}" type="presParOf" srcId="{F29DE440-DF91-4ECB-87D4-82241F58A7C6}" destId="{6A3D94C0-848F-4080-AAA5-CC4FA149BD6A}" srcOrd="6" destOrd="0" presId="urn:microsoft.com/office/officeart/2005/8/layout/vList5"/>
    <dgm:cxn modelId="{EDB6FDA9-448C-4566-A3B7-0EF305F1942F}" type="presParOf" srcId="{6A3D94C0-848F-4080-AAA5-CC4FA149BD6A}" destId="{DBDCE450-ED67-4221-A0C9-F0914FDD33FB}" srcOrd="0" destOrd="0" presId="urn:microsoft.com/office/officeart/2005/8/layout/vList5"/>
    <dgm:cxn modelId="{9987309D-133B-4460-A80D-9C25B937CB7E}" type="presParOf" srcId="{6A3D94C0-848F-4080-AAA5-CC4FA149BD6A}" destId="{8BC0A15F-2300-4AC3-81D9-E3FC69BB9B9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5F0C62-4AD7-4554-A832-2F1DB3525C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83005CE-9CE7-4AFE-8EFE-84501C03F4F1}">
      <dgm:prSet/>
      <dgm:spPr/>
      <dgm:t>
        <a:bodyPr/>
        <a:lstStyle/>
        <a:p>
          <a:r>
            <a:rPr lang="en-US"/>
            <a:t>Community Kickoff Event</a:t>
          </a:r>
        </a:p>
      </dgm:t>
    </dgm:pt>
    <dgm:pt modelId="{11D9A8DC-01E8-403A-BA77-4934EEF4FD5E}" type="parTrans" cxnId="{C0023499-783F-42EE-8B9D-0CAF0F09C208}">
      <dgm:prSet/>
      <dgm:spPr/>
      <dgm:t>
        <a:bodyPr/>
        <a:lstStyle/>
        <a:p>
          <a:endParaRPr lang="en-US"/>
        </a:p>
      </dgm:t>
    </dgm:pt>
    <dgm:pt modelId="{DA9F8DBA-BDFF-45C1-AAED-E1FAC4CE2904}" type="sibTrans" cxnId="{C0023499-783F-42EE-8B9D-0CAF0F09C208}">
      <dgm:prSet/>
      <dgm:spPr/>
      <dgm:t>
        <a:bodyPr/>
        <a:lstStyle/>
        <a:p>
          <a:endParaRPr lang="en-US"/>
        </a:p>
      </dgm:t>
    </dgm:pt>
    <dgm:pt modelId="{6F608F7D-AF6D-4CE6-B06A-314E7E39DF50}">
      <dgm:prSet/>
      <dgm:spPr/>
      <dgm:t>
        <a:bodyPr/>
        <a:lstStyle/>
        <a:p>
          <a:r>
            <a:rPr lang="en-US"/>
            <a:t>Taskforce Meetings</a:t>
          </a:r>
        </a:p>
      </dgm:t>
    </dgm:pt>
    <dgm:pt modelId="{A8FD27BF-B3EE-46DB-AABD-EDABF8579148}" type="parTrans" cxnId="{DF3B4B08-D2B7-4EB5-8980-7CD98FA558A2}">
      <dgm:prSet/>
      <dgm:spPr/>
      <dgm:t>
        <a:bodyPr/>
        <a:lstStyle/>
        <a:p>
          <a:endParaRPr lang="en-US"/>
        </a:p>
      </dgm:t>
    </dgm:pt>
    <dgm:pt modelId="{AE35A139-48A3-4841-8CBB-8AE10CC591AC}" type="sibTrans" cxnId="{DF3B4B08-D2B7-4EB5-8980-7CD98FA558A2}">
      <dgm:prSet/>
      <dgm:spPr/>
      <dgm:t>
        <a:bodyPr/>
        <a:lstStyle/>
        <a:p>
          <a:endParaRPr lang="en-US"/>
        </a:p>
      </dgm:t>
    </dgm:pt>
    <dgm:pt modelId="{5E954610-A407-48CD-ABE0-4AC9C1EDEE33}">
      <dgm:prSet/>
      <dgm:spPr/>
      <dgm:t>
        <a:bodyPr/>
        <a:lstStyle/>
        <a:p>
          <a:r>
            <a:rPr lang="en-US"/>
            <a:t>Email public comments to </a:t>
          </a:r>
          <a:r>
            <a:rPr lang="en-US">
              <a:hlinkClick xmlns:r="http://schemas.openxmlformats.org/officeDocument/2006/relationships" r:id="rId1"/>
            </a:rPr>
            <a:t>cityofsantaclara@homebaseccc.org</a:t>
          </a:r>
          <a:r>
            <a:rPr lang="en-US"/>
            <a:t> </a:t>
          </a:r>
        </a:p>
      </dgm:t>
    </dgm:pt>
    <dgm:pt modelId="{968D84D8-7B8E-47B9-AEEF-C84CE38BBFAB}" type="parTrans" cxnId="{7AD80E99-1FFA-4035-B42B-3BA14BE5777B}">
      <dgm:prSet/>
      <dgm:spPr/>
      <dgm:t>
        <a:bodyPr/>
        <a:lstStyle/>
        <a:p>
          <a:endParaRPr lang="en-US"/>
        </a:p>
      </dgm:t>
    </dgm:pt>
    <dgm:pt modelId="{908BA20D-C61C-40D2-B5A2-B18781A98457}" type="sibTrans" cxnId="{7AD80E99-1FFA-4035-B42B-3BA14BE5777B}">
      <dgm:prSet/>
      <dgm:spPr/>
      <dgm:t>
        <a:bodyPr/>
        <a:lstStyle/>
        <a:p>
          <a:endParaRPr lang="en-US"/>
        </a:p>
      </dgm:t>
    </dgm:pt>
    <dgm:pt modelId="{A6BF3909-0A17-48CD-BA67-E38310DC3985}">
      <dgm:prSet/>
      <dgm:spPr/>
      <dgm:t>
        <a:bodyPr/>
        <a:lstStyle/>
        <a:p>
          <a:r>
            <a:rPr lang="en-US" dirty="0"/>
            <a:t>Stakeholder Survey </a:t>
          </a:r>
        </a:p>
      </dgm:t>
    </dgm:pt>
    <dgm:pt modelId="{5CC0AEB6-AF06-4A44-93EB-D17EA44FA3E3}" type="parTrans" cxnId="{B4AD7498-38E2-4946-A43B-65C7ABD1086C}">
      <dgm:prSet/>
      <dgm:spPr/>
      <dgm:t>
        <a:bodyPr/>
        <a:lstStyle/>
        <a:p>
          <a:endParaRPr lang="en-US"/>
        </a:p>
      </dgm:t>
    </dgm:pt>
    <dgm:pt modelId="{4161205F-BF41-4561-9FBC-C32A4A65F164}" type="sibTrans" cxnId="{B4AD7498-38E2-4946-A43B-65C7ABD1086C}">
      <dgm:prSet/>
      <dgm:spPr/>
      <dgm:t>
        <a:bodyPr/>
        <a:lstStyle/>
        <a:p>
          <a:endParaRPr lang="en-US"/>
        </a:p>
      </dgm:t>
    </dgm:pt>
    <dgm:pt modelId="{69383E50-F474-4A98-92E9-B5E5E50BFC5F}" type="pres">
      <dgm:prSet presAssocID="{A35F0C62-4AD7-4554-A832-2F1DB3525C42}" presName="root" presStyleCnt="0">
        <dgm:presLayoutVars>
          <dgm:dir/>
          <dgm:resizeHandles val="exact"/>
        </dgm:presLayoutVars>
      </dgm:prSet>
      <dgm:spPr/>
    </dgm:pt>
    <dgm:pt modelId="{2DE2D369-D968-4D40-98E0-3FD49BB5DDDF}" type="pres">
      <dgm:prSet presAssocID="{C83005CE-9CE7-4AFE-8EFE-84501C03F4F1}" presName="compNode" presStyleCnt="0"/>
      <dgm:spPr/>
    </dgm:pt>
    <dgm:pt modelId="{D11953D2-1B36-4F2B-95D5-D8EC2C0D9053}" type="pres">
      <dgm:prSet presAssocID="{C83005CE-9CE7-4AFE-8EFE-84501C03F4F1}" presName="bgRect" presStyleLbl="bgShp" presStyleIdx="0" presStyleCnt="4"/>
      <dgm:spPr/>
    </dgm:pt>
    <dgm:pt modelId="{B044C469-9BAC-436E-9D6E-8BE81B208593}" type="pres">
      <dgm:prSet presAssocID="{C83005CE-9CE7-4AFE-8EFE-84501C03F4F1}"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oup"/>
        </a:ext>
      </dgm:extLst>
    </dgm:pt>
    <dgm:pt modelId="{E965746F-BB8B-417D-A8FF-A62875ED5C31}" type="pres">
      <dgm:prSet presAssocID="{C83005CE-9CE7-4AFE-8EFE-84501C03F4F1}" presName="spaceRect" presStyleCnt="0"/>
      <dgm:spPr/>
    </dgm:pt>
    <dgm:pt modelId="{2BBF1590-66F8-4260-A03C-42FA5C817ACD}" type="pres">
      <dgm:prSet presAssocID="{C83005CE-9CE7-4AFE-8EFE-84501C03F4F1}" presName="parTx" presStyleLbl="revTx" presStyleIdx="0" presStyleCnt="4">
        <dgm:presLayoutVars>
          <dgm:chMax val="0"/>
          <dgm:chPref val="0"/>
        </dgm:presLayoutVars>
      </dgm:prSet>
      <dgm:spPr/>
    </dgm:pt>
    <dgm:pt modelId="{C1B477C8-7B16-48FB-A0AD-D314AC9ABBB0}" type="pres">
      <dgm:prSet presAssocID="{DA9F8DBA-BDFF-45C1-AAED-E1FAC4CE2904}" presName="sibTrans" presStyleCnt="0"/>
      <dgm:spPr/>
    </dgm:pt>
    <dgm:pt modelId="{CEF61E26-AE24-4091-AD42-1724FD829AEC}" type="pres">
      <dgm:prSet presAssocID="{6F608F7D-AF6D-4CE6-B06A-314E7E39DF50}" presName="compNode" presStyleCnt="0"/>
      <dgm:spPr/>
    </dgm:pt>
    <dgm:pt modelId="{D8BD6256-D8B8-4B3E-B98C-F324F8C61A3C}" type="pres">
      <dgm:prSet presAssocID="{6F608F7D-AF6D-4CE6-B06A-314E7E39DF50}" presName="bgRect" presStyleLbl="bgShp" presStyleIdx="1" presStyleCnt="4"/>
      <dgm:spPr/>
    </dgm:pt>
    <dgm:pt modelId="{5A1BB14D-FCE2-4DAD-841B-59C30708B7E4}" type="pres">
      <dgm:prSet presAssocID="{6F608F7D-AF6D-4CE6-B06A-314E7E39DF50}"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eting"/>
        </a:ext>
      </dgm:extLst>
    </dgm:pt>
    <dgm:pt modelId="{3DAF040D-4C0F-4B5F-9BB2-A44ADFCD0E67}" type="pres">
      <dgm:prSet presAssocID="{6F608F7D-AF6D-4CE6-B06A-314E7E39DF50}" presName="spaceRect" presStyleCnt="0"/>
      <dgm:spPr/>
    </dgm:pt>
    <dgm:pt modelId="{7AD2C157-4CD4-442C-B31F-595EC7092F91}" type="pres">
      <dgm:prSet presAssocID="{6F608F7D-AF6D-4CE6-B06A-314E7E39DF50}" presName="parTx" presStyleLbl="revTx" presStyleIdx="1" presStyleCnt="4">
        <dgm:presLayoutVars>
          <dgm:chMax val="0"/>
          <dgm:chPref val="0"/>
        </dgm:presLayoutVars>
      </dgm:prSet>
      <dgm:spPr/>
    </dgm:pt>
    <dgm:pt modelId="{0D68DF07-6E17-4F8F-8B78-F4C6D347C4A9}" type="pres">
      <dgm:prSet presAssocID="{AE35A139-48A3-4841-8CBB-8AE10CC591AC}" presName="sibTrans" presStyleCnt="0"/>
      <dgm:spPr/>
    </dgm:pt>
    <dgm:pt modelId="{3D8CF92B-C562-4DCD-82C7-B205DB51258B}" type="pres">
      <dgm:prSet presAssocID="{5E954610-A407-48CD-ABE0-4AC9C1EDEE33}" presName="compNode" presStyleCnt="0"/>
      <dgm:spPr/>
    </dgm:pt>
    <dgm:pt modelId="{920708C5-F992-4310-BA72-5A100D855388}" type="pres">
      <dgm:prSet presAssocID="{5E954610-A407-48CD-ABE0-4AC9C1EDEE33}" presName="bgRect" presStyleLbl="bgShp" presStyleIdx="2" presStyleCnt="4"/>
      <dgm:spPr/>
    </dgm:pt>
    <dgm:pt modelId="{3430BF29-7910-4F07-8F1B-3675AF1DDF21}" type="pres">
      <dgm:prSet presAssocID="{5E954610-A407-48CD-ABE0-4AC9C1EDEE3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D74B26BB-27D8-40FE-94D4-6CDAAD32FEF4}" type="pres">
      <dgm:prSet presAssocID="{5E954610-A407-48CD-ABE0-4AC9C1EDEE33}" presName="spaceRect" presStyleCnt="0"/>
      <dgm:spPr/>
    </dgm:pt>
    <dgm:pt modelId="{76311863-3717-4228-8120-A8D6F60C2B46}" type="pres">
      <dgm:prSet presAssocID="{5E954610-A407-48CD-ABE0-4AC9C1EDEE33}" presName="parTx" presStyleLbl="revTx" presStyleIdx="2" presStyleCnt="4">
        <dgm:presLayoutVars>
          <dgm:chMax val="0"/>
          <dgm:chPref val="0"/>
        </dgm:presLayoutVars>
      </dgm:prSet>
      <dgm:spPr/>
    </dgm:pt>
    <dgm:pt modelId="{CBE55D1B-BDD7-4C81-B0AF-68F36AADBECB}" type="pres">
      <dgm:prSet presAssocID="{908BA20D-C61C-40D2-B5A2-B18781A98457}" presName="sibTrans" presStyleCnt="0"/>
      <dgm:spPr/>
    </dgm:pt>
    <dgm:pt modelId="{B03E7C42-C719-4966-978C-11FE50F4CE6A}" type="pres">
      <dgm:prSet presAssocID="{A6BF3909-0A17-48CD-BA67-E38310DC3985}" presName="compNode" presStyleCnt="0"/>
      <dgm:spPr/>
    </dgm:pt>
    <dgm:pt modelId="{F9CE010C-B541-48FE-952F-97C8CD8C6B8B}" type="pres">
      <dgm:prSet presAssocID="{A6BF3909-0A17-48CD-BA67-E38310DC3985}" presName="bgRect" presStyleLbl="bgShp" presStyleIdx="3" presStyleCnt="4"/>
      <dgm:spPr/>
    </dgm:pt>
    <dgm:pt modelId="{A3BF71F5-A645-47B1-BA4C-93D431D475C3}" type="pres">
      <dgm:prSet presAssocID="{A6BF3909-0A17-48CD-BA67-E38310DC3985}"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list"/>
        </a:ext>
      </dgm:extLst>
    </dgm:pt>
    <dgm:pt modelId="{78F1DD54-F41A-4FD2-BFE0-537D9039EF94}" type="pres">
      <dgm:prSet presAssocID="{A6BF3909-0A17-48CD-BA67-E38310DC3985}" presName="spaceRect" presStyleCnt="0"/>
      <dgm:spPr/>
    </dgm:pt>
    <dgm:pt modelId="{D5F014BC-477B-4097-9340-662288C9BCAB}" type="pres">
      <dgm:prSet presAssocID="{A6BF3909-0A17-48CD-BA67-E38310DC3985}" presName="parTx" presStyleLbl="revTx" presStyleIdx="3" presStyleCnt="4">
        <dgm:presLayoutVars>
          <dgm:chMax val="0"/>
          <dgm:chPref val="0"/>
        </dgm:presLayoutVars>
      </dgm:prSet>
      <dgm:spPr/>
    </dgm:pt>
  </dgm:ptLst>
  <dgm:cxnLst>
    <dgm:cxn modelId="{21FFC501-8F31-47CC-978D-E2AEAC9B532A}" type="presOf" srcId="{A35F0C62-4AD7-4554-A832-2F1DB3525C42}" destId="{69383E50-F474-4A98-92E9-B5E5E50BFC5F}" srcOrd="0" destOrd="0" presId="urn:microsoft.com/office/officeart/2018/2/layout/IconVerticalSolidList"/>
    <dgm:cxn modelId="{DF3B4B08-D2B7-4EB5-8980-7CD98FA558A2}" srcId="{A35F0C62-4AD7-4554-A832-2F1DB3525C42}" destId="{6F608F7D-AF6D-4CE6-B06A-314E7E39DF50}" srcOrd="1" destOrd="0" parTransId="{A8FD27BF-B3EE-46DB-AABD-EDABF8579148}" sibTransId="{AE35A139-48A3-4841-8CBB-8AE10CC591AC}"/>
    <dgm:cxn modelId="{B4AD7498-38E2-4946-A43B-65C7ABD1086C}" srcId="{A35F0C62-4AD7-4554-A832-2F1DB3525C42}" destId="{A6BF3909-0A17-48CD-BA67-E38310DC3985}" srcOrd="3" destOrd="0" parTransId="{5CC0AEB6-AF06-4A44-93EB-D17EA44FA3E3}" sibTransId="{4161205F-BF41-4561-9FBC-C32A4A65F164}"/>
    <dgm:cxn modelId="{7AD80E99-1FFA-4035-B42B-3BA14BE5777B}" srcId="{A35F0C62-4AD7-4554-A832-2F1DB3525C42}" destId="{5E954610-A407-48CD-ABE0-4AC9C1EDEE33}" srcOrd="2" destOrd="0" parTransId="{968D84D8-7B8E-47B9-AEEF-C84CE38BBFAB}" sibTransId="{908BA20D-C61C-40D2-B5A2-B18781A98457}"/>
    <dgm:cxn modelId="{C0023499-783F-42EE-8B9D-0CAF0F09C208}" srcId="{A35F0C62-4AD7-4554-A832-2F1DB3525C42}" destId="{C83005CE-9CE7-4AFE-8EFE-84501C03F4F1}" srcOrd="0" destOrd="0" parTransId="{11D9A8DC-01E8-403A-BA77-4934EEF4FD5E}" sibTransId="{DA9F8DBA-BDFF-45C1-AAED-E1FAC4CE2904}"/>
    <dgm:cxn modelId="{3F56F1BF-25B5-4AE1-BF09-42980F0BA5C6}" type="presOf" srcId="{A6BF3909-0A17-48CD-BA67-E38310DC3985}" destId="{D5F014BC-477B-4097-9340-662288C9BCAB}" srcOrd="0" destOrd="0" presId="urn:microsoft.com/office/officeart/2018/2/layout/IconVerticalSolidList"/>
    <dgm:cxn modelId="{BBA75ED2-5E83-4AD3-B876-DCC233BDBF7B}" type="presOf" srcId="{5E954610-A407-48CD-ABE0-4AC9C1EDEE33}" destId="{76311863-3717-4228-8120-A8D6F60C2B46}" srcOrd="0" destOrd="0" presId="urn:microsoft.com/office/officeart/2018/2/layout/IconVerticalSolidList"/>
    <dgm:cxn modelId="{B75A1AF4-6D5B-41C0-AC8C-6C4352F0B269}" type="presOf" srcId="{6F608F7D-AF6D-4CE6-B06A-314E7E39DF50}" destId="{7AD2C157-4CD4-442C-B31F-595EC7092F91}" srcOrd="0" destOrd="0" presId="urn:microsoft.com/office/officeart/2018/2/layout/IconVerticalSolidList"/>
    <dgm:cxn modelId="{8444EDFC-5C11-4F87-8EF3-C26342EC5C5A}" type="presOf" srcId="{C83005CE-9CE7-4AFE-8EFE-84501C03F4F1}" destId="{2BBF1590-66F8-4260-A03C-42FA5C817ACD}" srcOrd="0" destOrd="0" presId="urn:microsoft.com/office/officeart/2018/2/layout/IconVerticalSolidList"/>
    <dgm:cxn modelId="{B30E6707-26CD-454A-BFF1-4962A62A2ABC}" type="presParOf" srcId="{69383E50-F474-4A98-92E9-B5E5E50BFC5F}" destId="{2DE2D369-D968-4D40-98E0-3FD49BB5DDDF}" srcOrd="0" destOrd="0" presId="urn:microsoft.com/office/officeart/2018/2/layout/IconVerticalSolidList"/>
    <dgm:cxn modelId="{8C40D0AB-6217-4BD4-BDF8-8906157B5DB2}" type="presParOf" srcId="{2DE2D369-D968-4D40-98E0-3FD49BB5DDDF}" destId="{D11953D2-1B36-4F2B-95D5-D8EC2C0D9053}" srcOrd="0" destOrd="0" presId="urn:microsoft.com/office/officeart/2018/2/layout/IconVerticalSolidList"/>
    <dgm:cxn modelId="{DE55AEF1-D5AE-4D64-BFB9-0E98A1AF76CC}" type="presParOf" srcId="{2DE2D369-D968-4D40-98E0-3FD49BB5DDDF}" destId="{B044C469-9BAC-436E-9D6E-8BE81B208593}" srcOrd="1" destOrd="0" presId="urn:microsoft.com/office/officeart/2018/2/layout/IconVerticalSolidList"/>
    <dgm:cxn modelId="{60FC6E02-40F3-430B-A732-D4137FBE68D0}" type="presParOf" srcId="{2DE2D369-D968-4D40-98E0-3FD49BB5DDDF}" destId="{E965746F-BB8B-417D-A8FF-A62875ED5C31}" srcOrd="2" destOrd="0" presId="urn:microsoft.com/office/officeart/2018/2/layout/IconVerticalSolidList"/>
    <dgm:cxn modelId="{F0865783-8A5C-45F2-BFC0-BDF51A0B5A01}" type="presParOf" srcId="{2DE2D369-D968-4D40-98E0-3FD49BB5DDDF}" destId="{2BBF1590-66F8-4260-A03C-42FA5C817ACD}" srcOrd="3" destOrd="0" presId="urn:microsoft.com/office/officeart/2018/2/layout/IconVerticalSolidList"/>
    <dgm:cxn modelId="{3550C785-C2A5-4B38-8663-AC7D71A9CE3D}" type="presParOf" srcId="{69383E50-F474-4A98-92E9-B5E5E50BFC5F}" destId="{C1B477C8-7B16-48FB-A0AD-D314AC9ABBB0}" srcOrd="1" destOrd="0" presId="urn:microsoft.com/office/officeart/2018/2/layout/IconVerticalSolidList"/>
    <dgm:cxn modelId="{056C8E29-4CCC-4295-868E-C15042417393}" type="presParOf" srcId="{69383E50-F474-4A98-92E9-B5E5E50BFC5F}" destId="{CEF61E26-AE24-4091-AD42-1724FD829AEC}" srcOrd="2" destOrd="0" presId="urn:microsoft.com/office/officeart/2018/2/layout/IconVerticalSolidList"/>
    <dgm:cxn modelId="{8608D03D-6499-4518-BAFD-940BD19AE31A}" type="presParOf" srcId="{CEF61E26-AE24-4091-AD42-1724FD829AEC}" destId="{D8BD6256-D8B8-4B3E-B98C-F324F8C61A3C}" srcOrd="0" destOrd="0" presId="urn:microsoft.com/office/officeart/2018/2/layout/IconVerticalSolidList"/>
    <dgm:cxn modelId="{9FEB04B6-4AA4-42FF-A7D7-39A18C61ED17}" type="presParOf" srcId="{CEF61E26-AE24-4091-AD42-1724FD829AEC}" destId="{5A1BB14D-FCE2-4DAD-841B-59C30708B7E4}" srcOrd="1" destOrd="0" presId="urn:microsoft.com/office/officeart/2018/2/layout/IconVerticalSolidList"/>
    <dgm:cxn modelId="{31A91F03-A7F0-4AD1-9445-1C38AE2D39E8}" type="presParOf" srcId="{CEF61E26-AE24-4091-AD42-1724FD829AEC}" destId="{3DAF040D-4C0F-4B5F-9BB2-A44ADFCD0E67}" srcOrd="2" destOrd="0" presId="urn:microsoft.com/office/officeart/2018/2/layout/IconVerticalSolidList"/>
    <dgm:cxn modelId="{5612A028-1078-47FD-A5DF-4644ED23EAF5}" type="presParOf" srcId="{CEF61E26-AE24-4091-AD42-1724FD829AEC}" destId="{7AD2C157-4CD4-442C-B31F-595EC7092F91}" srcOrd="3" destOrd="0" presId="urn:microsoft.com/office/officeart/2018/2/layout/IconVerticalSolidList"/>
    <dgm:cxn modelId="{3D19D2D3-7DD6-446D-9DBB-B3436779F6DD}" type="presParOf" srcId="{69383E50-F474-4A98-92E9-B5E5E50BFC5F}" destId="{0D68DF07-6E17-4F8F-8B78-F4C6D347C4A9}" srcOrd="3" destOrd="0" presId="urn:microsoft.com/office/officeart/2018/2/layout/IconVerticalSolidList"/>
    <dgm:cxn modelId="{3111E2D0-B4BB-4018-9159-A9E532549C59}" type="presParOf" srcId="{69383E50-F474-4A98-92E9-B5E5E50BFC5F}" destId="{3D8CF92B-C562-4DCD-82C7-B205DB51258B}" srcOrd="4" destOrd="0" presId="urn:microsoft.com/office/officeart/2018/2/layout/IconVerticalSolidList"/>
    <dgm:cxn modelId="{36DC7181-FA51-4859-894B-023A2981F8D6}" type="presParOf" srcId="{3D8CF92B-C562-4DCD-82C7-B205DB51258B}" destId="{920708C5-F992-4310-BA72-5A100D855388}" srcOrd="0" destOrd="0" presId="urn:microsoft.com/office/officeart/2018/2/layout/IconVerticalSolidList"/>
    <dgm:cxn modelId="{ACFE1B54-5C6B-4D0A-BE54-E2F041DB6B14}" type="presParOf" srcId="{3D8CF92B-C562-4DCD-82C7-B205DB51258B}" destId="{3430BF29-7910-4F07-8F1B-3675AF1DDF21}" srcOrd="1" destOrd="0" presId="urn:microsoft.com/office/officeart/2018/2/layout/IconVerticalSolidList"/>
    <dgm:cxn modelId="{73A68067-43D2-4A1E-9B5D-BA170EC1C595}" type="presParOf" srcId="{3D8CF92B-C562-4DCD-82C7-B205DB51258B}" destId="{D74B26BB-27D8-40FE-94D4-6CDAAD32FEF4}" srcOrd="2" destOrd="0" presId="urn:microsoft.com/office/officeart/2018/2/layout/IconVerticalSolidList"/>
    <dgm:cxn modelId="{E3B4A53B-4CFE-4182-A949-83F7BA6E24A3}" type="presParOf" srcId="{3D8CF92B-C562-4DCD-82C7-B205DB51258B}" destId="{76311863-3717-4228-8120-A8D6F60C2B46}" srcOrd="3" destOrd="0" presId="urn:microsoft.com/office/officeart/2018/2/layout/IconVerticalSolidList"/>
    <dgm:cxn modelId="{768DE116-DE8C-40B5-AC93-95B6FFA1F924}" type="presParOf" srcId="{69383E50-F474-4A98-92E9-B5E5E50BFC5F}" destId="{CBE55D1B-BDD7-4C81-B0AF-68F36AADBECB}" srcOrd="5" destOrd="0" presId="urn:microsoft.com/office/officeart/2018/2/layout/IconVerticalSolidList"/>
    <dgm:cxn modelId="{B4F0A513-88EF-4964-9982-6337964B1B47}" type="presParOf" srcId="{69383E50-F474-4A98-92E9-B5E5E50BFC5F}" destId="{B03E7C42-C719-4966-978C-11FE50F4CE6A}" srcOrd="6" destOrd="0" presId="urn:microsoft.com/office/officeart/2018/2/layout/IconVerticalSolidList"/>
    <dgm:cxn modelId="{5BC2A367-0704-4585-BA33-E0F391C55029}" type="presParOf" srcId="{B03E7C42-C719-4966-978C-11FE50F4CE6A}" destId="{F9CE010C-B541-48FE-952F-97C8CD8C6B8B}" srcOrd="0" destOrd="0" presId="urn:microsoft.com/office/officeart/2018/2/layout/IconVerticalSolidList"/>
    <dgm:cxn modelId="{A452E88D-871A-43EA-8307-7C15268C6807}" type="presParOf" srcId="{B03E7C42-C719-4966-978C-11FE50F4CE6A}" destId="{A3BF71F5-A645-47B1-BA4C-93D431D475C3}" srcOrd="1" destOrd="0" presId="urn:microsoft.com/office/officeart/2018/2/layout/IconVerticalSolidList"/>
    <dgm:cxn modelId="{856A6265-DC41-47D8-8627-F14E939552AD}" type="presParOf" srcId="{B03E7C42-C719-4966-978C-11FE50F4CE6A}" destId="{78F1DD54-F41A-4FD2-BFE0-537D9039EF94}" srcOrd="2" destOrd="0" presId="urn:microsoft.com/office/officeart/2018/2/layout/IconVerticalSolidList"/>
    <dgm:cxn modelId="{10AF4535-27A9-4426-8F91-8922B44AB196}" type="presParOf" srcId="{B03E7C42-C719-4966-978C-11FE50F4CE6A}" destId="{D5F014BC-477B-4097-9340-662288C9BC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5C0ADB-4344-1748-BC31-5AE5A4B2F3D9}" type="doc">
      <dgm:prSet loTypeId="urn:microsoft.com/office/officeart/2009/3/layout/StepUpProcess" loCatId="icon" qsTypeId="urn:microsoft.com/office/officeart/2005/8/quickstyle/simple1" qsCatId="simple" csTypeId="urn:microsoft.com/office/officeart/2005/8/colors/colorful1" csCatId="colorful" phldr="1"/>
      <dgm:spPr/>
      <dgm:t>
        <a:bodyPr/>
        <a:lstStyle/>
        <a:p>
          <a:endParaRPr lang="en-US"/>
        </a:p>
      </dgm:t>
    </dgm:pt>
    <dgm:pt modelId="{BA89C10F-C3C8-1949-ABE6-3D78FFDC0340}">
      <dgm:prSet phldrT="[Text]" custT="1"/>
      <dgm:spPr/>
      <dgm:t>
        <a:bodyPr/>
        <a:lstStyle/>
        <a:p>
          <a:r>
            <a:rPr lang="en-US" sz="2400" dirty="0"/>
            <a:t>June - August 2022</a:t>
          </a:r>
        </a:p>
      </dgm:t>
    </dgm:pt>
    <dgm:pt modelId="{E362C84F-DEFC-D24C-9736-6CCD496786E8}" type="parTrans" cxnId="{D4666422-3FA3-3B4E-8DAD-3758B7E349FC}">
      <dgm:prSet/>
      <dgm:spPr/>
      <dgm:t>
        <a:bodyPr/>
        <a:lstStyle/>
        <a:p>
          <a:endParaRPr lang="en-US" sz="2800"/>
        </a:p>
      </dgm:t>
    </dgm:pt>
    <dgm:pt modelId="{366CE23C-CB90-594D-8B3F-4A74C88BE870}" type="sibTrans" cxnId="{D4666422-3FA3-3B4E-8DAD-3758B7E349FC}">
      <dgm:prSet/>
      <dgm:spPr/>
      <dgm:t>
        <a:bodyPr/>
        <a:lstStyle/>
        <a:p>
          <a:endParaRPr lang="en-US" sz="2800"/>
        </a:p>
      </dgm:t>
    </dgm:pt>
    <dgm:pt modelId="{F9446C79-EB0E-9349-9CEB-8C799F23CC14}">
      <dgm:prSet phldrT="[Text]" custT="1"/>
      <dgm:spPr/>
      <dgm:t>
        <a:bodyPr/>
        <a:lstStyle/>
        <a:p>
          <a:r>
            <a:rPr lang="en-US" sz="1800" dirty="0"/>
            <a:t>Gather and synthesize community input</a:t>
          </a:r>
        </a:p>
      </dgm:t>
    </dgm:pt>
    <dgm:pt modelId="{D6165B7B-CDB5-E243-AADD-ECFA178E586C}" type="parTrans" cxnId="{C0192481-1B0E-844C-90C1-0F89DC5F5467}">
      <dgm:prSet/>
      <dgm:spPr/>
      <dgm:t>
        <a:bodyPr/>
        <a:lstStyle/>
        <a:p>
          <a:endParaRPr lang="en-US" sz="2800"/>
        </a:p>
      </dgm:t>
    </dgm:pt>
    <dgm:pt modelId="{E129A4A8-20A1-3E4E-B1A0-700868B7F2BF}" type="sibTrans" cxnId="{C0192481-1B0E-844C-90C1-0F89DC5F5467}">
      <dgm:prSet/>
      <dgm:spPr/>
      <dgm:t>
        <a:bodyPr/>
        <a:lstStyle/>
        <a:p>
          <a:endParaRPr lang="en-US" sz="2800"/>
        </a:p>
      </dgm:t>
    </dgm:pt>
    <dgm:pt modelId="{79E2F31D-B808-5E49-88A5-8D701813CFFA}">
      <dgm:prSet phldrT="[Text]" custT="1"/>
      <dgm:spPr/>
      <dgm:t>
        <a:bodyPr/>
        <a:lstStyle/>
        <a:p>
          <a:r>
            <a:rPr lang="en-US" sz="2400" dirty="0"/>
            <a:t>September 2022</a:t>
          </a:r>
        </a:p>
      </dgm:t>
    </dgm:pt>
    <dgm:pt modelId="{D49000F2-54DA-9A4F-A528-485CB25D307F}" type="parTrans" cxnId="{91DE5F9E-EB59-F14A-93B2-344E3F1A4ECD}">
      <dgm:prSet/>
      <dgm:spPr/>
      <dgm:t>
        <a:bodyPr/>
        <a:lstStyle/>
        <a:p>
          <a:endParaRPr lang="en-US" sz="2800"/>
        </a:p>
      </dgm:t>
    </dgm:pt>
    <dgm:pt modelId="{DC4282D3-BB61-4243-8835-802F1EEC3920}" type="sibTrans" cxnId="{91DE5F9E-EB59-F14A-93B2-344E3F1A4ECD}">
      <dgm:prSet/>
      <dgm:spPr/>
      <dgm:t>
        <a:bodyPr/>
        <a:lstStyle/>
        <a:p>
          <a:endParaRPr lang="en-US" sz="2800"/>
        </a:p>
      </dgm:t>
    </dgm:pt>
    <dgm:pt modelId="{4BCCE7E8-EEFD-E44C-AAD0-2C0B3BA0D3D2}">
      <dgm:prSet phldrT="[Text]" custT="1"/>
      <dgm:spPr/>
      <dgm:t>
        <a:bodyPr/>
        <a:lstStyle/>
        <a:p>
          <a:r>
            <a:rPr lang="en-US" sz="1800" dirty="0"/>
            <a:t>Homebase and City draft plan</a:t>
          </a:r>
        </a:p>
      </dgm:t>
    </dgm:pt>
    <dgm:pt modelId="{162FF742-8940-A848-B18F-A510B92F5D2D}" type="parTrans" cxnId="{AFD0A7ED-CE4A-5A4C-B492-E861F2464A37}">
      <dgm:prSet/>
      <dgm:spPr/>
      <dgm:t>
        <a:bodyPr/>
        <a:lstStyle/>
        <a:p>
          <a:endParaRPr lang="en-US" sz="2800"/>
        </a:p>
      </dgm:t>
    </dgm:pt>
    <dgm:pt modelId="{07A8826C-0B0F-F441-A933-8BD5F93C4957}" type="sibTrans" cxnId="{AFD0A7ED-CE4A-5A4C-B492-E861F2464A37}">
      <dgm:prSet/>
      <dgm:spPr/>
      <dgm:t>
        <a:bodyPr/>
        <a:lstStyle/>
        <a:p>
          <a:endParaRPr lang="en-US" sz="2800"/>
        </a:p>
      </dgm:t>
    </dgm:pt>
    <dgm:pt modelId="{E17D39EC-C22F-F743-AB84-733FD1628CAD}">
      <dgm:prSet phldrT="[Text]" custT="1"/>
      <dgm:spPr/>
      <dgm:t>
        <a:bodyPr/>
        <a:lstStyle/>
        <a:p>
          <a:r>
            <a:rPr lang="en-US" sz="2400" dirty="0"/>
            <a:t>May 2022</a:t>
          </a:r>
        </a:p>
      </dgm:t>
    </dgm:pt>
    <dgm:pt modelId="{07FED1E7-9593-B944-ABD2-CCF39F5302F3}" type="parTrans" cxnId="{41C90384-6E32-0A49-8A02-42BD2776C420}">
      <dgm:prSet/>
      <dgm:spPr/>
      <dgm:t>
        <a:bodyPr/>
        <a:lstStyle/>
        <a:p>
          <a:endParaRPr lang="en-US"/>
        </a:p>
      </dgm:t>
    </dgm:pt>
    <dgm:pt modelId="{30154018-D4BB-8A4F-9648-19843C5BB7E7}" type="sibTrans" cxnId="{41C90384-6E32-0A49-8A02-42BD2776C420}">
      <dgm:prSet/>
      <dgm:spPr/>
      <dgm:t>
        <a:bodyPr/>
        <a:lstStyle/>
        <a:p>
          <a:endParaRPr lang="en-US"/>
        </a:p>
      </dgm:t>
    </dgm:pt>
    <dgm:pt modelId="{F5E69CEE-8993-C44B-9DF5-28919E2E2B64}">
      <dgm:prSet phldrT="[Text]" custT="1"/>
      <dgm:spPr/>
      <dgm:t>
        <a:bodyPr/>
        <a:lstStyle/>
        <a:p>
          <a:r>
            <a:rPr lang="en-US" sz="1800" dirty="0"/>
            <a:t>Identify  priorities and areas of focus</a:t>
          </a:r>
        </a:p>
      </dgm:t>
    </dgm:pt>
    <dgm:pt modelId="{7FB88E40-5EE7-0B46-AEDB-59EF39C6E7C8}" type="parTrans" cxnId="{1CC48308-4EA6-A243-87C2-4D5081EE65C5}">
      <dgm:prSet/>
      <dgm:spPr/>
      <dgm:t>
        <a:bodyPr/>
        <a:lstStyle/>
        <a:p>
          <a:endParaRPr lang="en-US"/>
        </a:p>
      </dgm:t>
    </dgm:pt>
    <dgm:pt modelId="{3C3AB299-1A1E-A64A-9598-0AE948852CD0}" type="sibTrans" cxnId="{1CC48308-4EA6-A243-87C2-4D5081EE65C5}">
      <dgm:prSet/>
      <dgm:spPr/>
      <dgm:t>
        <a:bodyPr/>
        <a:lstStyle/>
        <a:p>
          <a:endParaRPr lang="en-US"/>
        </a:p>
      </dgm:t>
    </dgm:pt>
    <dgm:pt modelId="{B249868F-B0DC-5F4C-9E7A-42889BEC8E6C}">
      <dgm:prSet phldrT="[Text]" custT="1"/>
      <dgm:spPr/>
      <dgm:t>
        <a:bodyPr/>
        <a:lstStyle/>
        <a:p>
          <a:r>
            <a:rPr lang="en-US" sz="1800" dirty="0"/>
            <a:t>Plan for community engagement</a:t>
          </a:r>
        </a:p>
      </dgm:t>
    </dgm:pt>
    <dgm:pt modelId="{F2CA4E32-F2E1-3647-B501-8A0EB51BC624}" type="parTrans" cxnId="{F76CC121-537A-5341-BE17-9142E123F999}">
      <dgm:prSet/>
      <dgm:spPr/>
      <dgm:t>
        <a:bodyPr/>
        <a:lstStyle/>
        <a:p>
          <a:endParaRPr lang="en-US"/>
        </a:p>
      </dgm:t>
    </dgm:pt>
    <dgm:pt modelId="{BCBD2BF3-2588-D64D-BB69-D9C432F6FA9F}" type="sibTrans" cxnId="{F76CC121-537A-5341-BE17-9142E123F999}">
      <dgm:prSet/>
      <dgm:spPr/>
      <dgm:t>
        <a:bodyPr/>
        <a:lstStyle/>
        <a:p>
          <a:endParaRPr lang="en-US"/>
        </a:p>
      </dgm:t>
    </dgm:pt>
    <dgm:pt modelId="{99B610D7-8682-7C4B-9BD4-92625B2588E1}">
      <dgm:prSet phldrT="[Text]" custT="1"/>
      <dgm:spPr/>
      <dgm:t>
        <a:bodyPr/>
        <a:lstStyle/>
        <a:p>
          <a:r>
            <a:rPr lang="en-US" sz="1800" dirty="0"/>
            <a:t>Identify and refine goals and objectives for draft plan</a:t>
          </a:r>
        </a:p>
      </dgm:t>
    </dgm:pt>
    <dgm:pt modelId="{9A4238FD-B0B5-594C-9CC8-4AC358C31D8A}" type="parTrans" cxnId="{058400F9-4583-CC43-8F34-02E6CC907BE5}">
      <dgm:prSet/>
      <dgm:spPr/>
      <dgm:t>
        <a:bodyPr/>
        <a:lstStyle/>
        <a:p>
          <a:endParaRPr lang="en-US"/>
        </a:p>
      </dgm:t>
    </dgm:pt>
    <dgm:pt modelId="{24F56525-4EAD-D341-A8DF-FE954EA67104}" type="sibTrans" cxnId="{058400F9-4583-CC43-8F34-02E6CC907BE5}">
      <dgm:prSet/>
      <dgm:spPr/>
      <dgm:t>
        <a:bodyPr/>
        <a:lstStyle/>
        <a:p>
          <a:endParaRPr lang="en-US"/>
        </a:p>
      </dgm:t>
    </dgm:pt>
    <dgm:pt modelId="{0AE51E80-AB7F-9642-A1EB-4FC984C824FD}" type="pres">
      <dgm:prSet presAssocID="{EC5C0ADB-4344-1748-BC31-5AE5A4B2F3D9}" presName="rootnode" presStyleCnt="0">
        <dgm:presLayoutVars>
          <dgm:chMax/>
          <dgm:chPref/>
          <dgm:dir/>
          <dgm:animLvl val="lvl"/>
        </dgm:presLayoutVars>
      </dgm:prSet>
      <dgm:spPr/>
    </dgm:pt>
    <dgm:pt modelId="{95C31B1C-A51C-AF4F-8736-DAC69325A3EE}" type="pres">
      <dgm:prSet presAssocID="{E17D39EC-C22F-F743-AB84-733FD1628CAD}" presName="composite" presStyleCnt="0"/>
      <dgm:spPr/>
    </dgm:pt>
    <dgm:pt modelId="{04F3F320-9278-A44E-9D10-47859BDBB6A7}" type="pres">
      <dgm:prSet presAssocID="{E17D39EC-C22F-F743-AB84-733FD1628CAD}" presName="LShape" presStyleLbl="alignNode1" presStyleIdx="0" presStyleCnt="5"/>
      <dgm:spPr/>
    </dgm:pt>
    <dgm:pt modelId="{3C9EA146-1130-E641-A7ED-DD9292445312}" type="pres">
      <dgm:prSet presAssocID="{E17D39EC-C22F-F743-AB84-733FD1628CAD}" presName="ParentText" presStyleLbl="revTx" presStyleIdx="0" presStyleCnt="3">
        <dgm:presLayoutVars>
          <dgm:chMax val="0"/>
          <dgm:chPref val="0"/>
          <dgm:bulletEnabled val="1"/>
        </dgm:presLayoutVars>
      </dgm:prSet>
      <dgm:spPr/>
    </dgm:pt>
    <dgm:pt modelId="{0AE28598-3A3B-E14D-BAD9-21FD129EEE13}" type="pres">
      <dgm:prSet presAssocID="{E17D39EC-C22F-F743-AB84-733FD1628CAD}" presName="Triangle" presStyleLbl="alignNode1" presStyleIdx="1" presStyleCnt="5"/>
      <dgm:spPr/>
    </dgm:pt>
    <dgm:pt modelId="{6347EDF6-6D1A-EC4D-9645-AE5361D678B4}" type="pres">
      <dgm:prSet presAssocID="{30154018-D4BB-8A4F-9648-19843C5BB7E7}" presName="sibTrans" presStyleCnt="0"/>
      <dgm:spPr/>
    </dgm:pt>
    <dgm:pt modelId="{1DC7A6DD-4469-5D45-AF7A-2785050E3C26}" type="pres">
      <dgm:prSet presAssocID="{30154018-D4BB-8A4F-9648-19843C5BB7E7}" presName="space" presStyleCnt="0"/>
      <dgm:spPr/>
    </dgm:pt>
    <dgm:pt modelId="{D969393D-ACCE-2B42-AEF9-985B9551C73D}" type="pres">
      <dgm:prSet presAssocID="{BA89C10F-C3C8-1949-ABE6-3D78FFDC0340}" presName="composite" presStyleCnt="0"/>
      <dgm:spPr/>
    </dgm:pt>
    <dgm:pt modelId="{E2FBD08E-3B91-AC47-9D1C-ECA7393AA8F4}" type="pres">
      <dgm:prSet presAssocID="{BA89C10F-C3C8-1949-ABE6-3D78FFDC0340}" presName="LShape" presStyleLbl="alignNode1" presStyleIdx="2" presStyleCnt="5"/>
      <dgm:spPr/>
    </dgm:pt>
    <dgm:pt modelId="{9D85EDD6-893A-064C-9D79-98E2B7E8A124}" type="pres">
      <dgm:prSet presAssocID="{BA89C10F-C3C8-1949-ABE6-3D78FFDC0340}" presName="ParentText" presStyleLbl="revTx" presStyleIdx="1" presStyleCnt="3">
        <dgm:presLayoutVars>
          <dgm:chMax val="0"/>
          <dgm:chPref val="0"/>
          <dgm:bulletEnabled val="1"/>
        </dgm:presLayoutVars>
      </dgm:prSet>
      <dgm:spPr/>
    </dgm:pt>
    <dgm:pt modelId="{47AECFC9-CEEC-2B47-8E43-1093E13B6687}" type="pres">
      <dgm:prSet presAssocID="{BA89C10F-C3C8-1949-ABE6-3D78FFDC0340}" presName="Triangle" presStyleLbl="alignNode1" presStyleIdx="3" presStyleCnt="5"/>
      <dgm:spPr/>
    </dgm:pt>
    <dgm:pt modelId="{A4682622-D81C-1945-A417-1C83A40DFA97}" type="pres">
      <dgm:prSet presAssocID="{366CE23C-CB90-594D-8B3F-4A74C88BE870}" presName="sibTrans" presStyleCnt="0"/>
      <dgm:spPr/>
    </dgm:pt>
    <dgm:pt modelId="{89CD536E-260E-F24E-96CF-E53598B3B744}" type="pres">
      <dgm:prSet presAssocID="{366CE23C-CB90-594D-8B3F-4A74C88BE870}" presName="space" presStyleCnt="0"/>
      <dgm:spPr/>
    </dgm:pt>
    <dgm:pt modelId="{04187338-E28A-744D-ACF0-5ADA3F5F6774}" type="pres">
      <dgm:prSet presAssocID="{79E2F31D-B808-5E49-88A5-8D701813CFFA}" presName="composite" presStyleCnt="0"/>
      <dgm:spPr/>
    </dgm:pt>
    <dgm:pt modelId="{88919835-4A6F-4C43-B7CC-7AAEB383A74D}" type="pres">
      <dgm:prSet presAssocID="{79E2F31D-B808-5E49-88A5-8D701813CFFA}" presName="LShape" presStyleLbl="alignNode1" presStyleIdx="4" presStyleCnt="5"/>
      <dgm:spPr/>
    </dgm:pt>
    <dgm:pt modelId="{B989893C-2A98-A142-914F-F32E7134C648}" type="pres">
      <dgm:prSet presAssocID="{79E2F31D-B808-5E49-88A5-8D701813CFFA}" presName="ParentText" presStyleLbl="revTx" presStyleIdx="2" presStyleCnt="3">
        <dgm:presLayoutVars>
          <dgm:chMax val="0"/>
          <dgm:chPref val="0"/>
          <dgm:bulletEnabled val="1"/>
        </dgm:presLayoutVars>
      </dgm:prSet>
      <dgm:spPr/>
    </dgm:pt>
  </dgm:ptLst>
  <dgm:cxnLst>
    <dgm:cxn modelId="{FA739D03-5C14-AF45-801B-526C03557CCD}" type="presOf" srcId="{4BCCE7E8-EEFD-E44C-AAD0-2C0B3BA0D3D2}" destId="{B989893C-2A98-A142-914F-F32E7134C648}" srcOrd="0" destOrd="1" presId="urn:microsoft.com/office/officeart/2009/3/layout/StepUpProcess"/>
    <dgm:cxn modelId="{1CC48308-4EA6-A243-87C2-4D5081EE65C5}" srcId="{E17D39EC-C22F-F743-AB84-733FD1628CAD}" destId="{F5E69CEE-8993-C44B-9DF5-28919E2E2B64}" srcOrd="0" destOrd="0" parTransId="{7FB88E40-5EE7-0B46-AEDB-59EF39C6E7C8}" sibTransId="{3C3AB299-1A1E-A64A-9598-0AE948852CD0}"/>
    <dgm:cxn modelId="{C9A14615-DCE8-0C4B-B934-6C993D979C6B}" type="presOf" srcId="{E17D39EC-C22F-F743-AB84-733FD1628CAD}" destId="{3C9EA146-1130-E641-A7ED-DD9292445312}" srcOrd="0" destOrd="0" presId="urn:microsoft.com/office/officeart/2009/3/layout/StepUpProcess"/>
    <dgm:cxn modelId="{F76CC121-537A-5341-BE17-9142E123F999}" srcId="{E17D39EC-C22F-F743-AB84-733FD1628CAD}" destId="{B249868F-B0DC-5F4C-9E7A-42889BEC8E6C}" srcOrd="1" destOrd="0" parTransId="{F2CA4E32-F2E1-3647-B501-8A0EB51BC624}" sibTransId="{BCBD2BF3-2588-D64D-BB69-D9C432F6FA9F}"/>
    <dgm:cxn modelId="{D4666422-3FA3-3B4E-8DAD-3758B7E349FC}" srcId="{EC5C0ADB-4344-1748-BC31-5AE5A4B2F3D9}" destId="{BA89C10F-C3C8-1949-ABE6-3D78FFDC0340}" srcOrd="1" destOrd="0" parTransId="{E362C84F-DEFC-D24C-9736-6CCD496786E8}" sibTransId="{366CE23C-CB90-594D-8B3F-4A74C88BE870}"/>
    <dgm:cxn modelId="{0141454A-0D8D-CA4D-AF9E-29027F16B1E6}" type="presOf" srcId="{B249868F-B0DC-5F4C-9E7A-42889BEC8E6C}" destId="{3C9EA146-1130-E641-A7ED-DD9292445312}" srcOrd="0" destOrd="2" presId="urn:microsoft.com/office/officeart/2009/3/layout/StepUpProcess"/>
    <dgm:cxn modelId="{34157B74-7AC0-CE4F-ACD5-D99626DA09F1}" type="presOf" srcId="{BA89C10F-C3C8-1949-ABE6-3D78FFDC0340}" destId="{9D85EDD6-893A-064C-9D79-98E2B7E8A124}" srcOrd="0" destOrd="0" presId="urn:microsoft.com/office/officeart/2009/3/layout/StepUpProcess"/>
    <dgm:cxn modelId="{C0192481-1B0E-844C-90C1-0F89DC5F5467}" srcId="{BA89C10F-C3C8-1949-ABE6-3D78FFDC0340}" destId="{F9446C79-EB0E-9349-9CEB-8C799F23CC14}" srcOrd="0" destOrd="0" parTransId="{D6165B7B-CDB5-E243-AADD-ECFA178E586C}" sibTransId="{E129A4A8-20A1-3E4E-B1A0-700868B7F2BF}"/>
    <dgm:cxn modelId="{41C90384-6E32-0A49-8A02-42BD2776C420}" srcId="{EC5C0ADB-4344-1748-BC31-5AE5A4B2F3D9}" destId="{E17D39EC-C22F-F743-AB84-733FD1628CAD}" srcOrd="0" destOrd="0" parTransId="{07FED1E7-9593-B944-ABD2-CCF39F5302F3}" sibTransId="{30154018-D4BB-8A4F-9648-19843C5BB7E7}"/>
    <dgm:cxn modelId="{322D418B-F3FB-C047-AB10-0BB3FA836BFC}" type="presOf" srcId="{99B610D7-8682-7C4B-9BD4-92625B2588E1}" destId="{9D85EDD6-893A-064C-9D79-98E2B7E8A124}" srcOrd="0" destOrd="2" presId="urn:microsoft.com/office/officeart/2009/3/layout/StepUpProcess"/>
    <dgm:cxn modelId="{91DE5F9E-EB59-F14A-93B2-344E3F1A4ECD}" srcId="{EC5C0ADB-4344-1748-BC31-5AE5A4B2F3D9}" destId="{79E2F31D-B808-5E49-88A5-8D701813CFFA}" srcOrd="2" destOrd="0" parTransId="{D49000F2-54DA-9A4F-A528-485CB25D307F}" sibTransId="{DC4282D3-BB61-4243-8835-802F1EEC3920}"/>
    <dgm:cxn modelId="{BD99DEAA-58FD-2B4C-8B47-9C97D226F67E}" type="presOf" srcId="{F5E69CEE-8993-C44B-9DF5-28919E2E2B64}" destId="{3C9EA146-1130-E641-A7ED-DD9292445312}" srcOrd="0" destOrd="1" presId="urn:microsoft.com/office/officeart/2009/3/layout/StepUpProcess"/>
    <dgm:cxn modelId="{9D1484C8-9C31-D445-B970-612BBC8C4572}" type="presOf" srcId="{F9446C79-EB0E-9349-9CEB-8C799F23CC14}" destId="{9D85EDD6-893A-064C-9D79-98E2B7E8A124}" srcOrd="0" destOrd="1" presId="urn:microsoft.com/office/officeart/2009/3/layout/StepUpProcess"/>
    <dgm:cxn modelId="{AFD0A7ED-CE4A-5A4C-B492-E861F2464A37}" srcId="{79E2F31D-B808-5E49-88A5-8D701813CFFA}" destId="{4BCCE7E8-EEFD-E44C-AAD0-2C0B3BA0D3D2}" srcOrd="0" destOrd="0" parTransId="{162FF742-8940-A848-B18F-A510B92F5D2D}" sibTransId="{07A8826C-0B0F-F441-A933-8BD5F93C4957}"/>
    <dgm:cxn modelId="{8E416FF5-1C92-F642-84E0-2444F8A32665}" type="presOf" srcId="{EC5C0ADB-4344-1748-BC31-5AE5A4B2F3D9}" destId="{0AE51E80-AB7F-9642-A1EB-4FC984C824FD}" srcOrd="0" destOrd="0" presId="urn:microsoft.com/office/officeart/2009/3/layout/StepUpProcess"/>
    <dgm:cxn modelId="{058400F9-4583-CC43-8F34-02E6CC907BE5}" srcId="{BA89C10F-C3C8-1949-ABE6-3D78FFDC0340}" destId="{99B610D7-8682-7C4B-9BD4-92625B2588E1}" srcOrd="1" destOrd="0" parTransId="{9A4238FD-B0B5-594C-9CC8-4AC358C31D8A}" sibTransId="{24F56525-4EAD-D341-A8DF-FE954EA67104}"/>
    <dgm:cxn modelId="{997941FF-E5A8-FB4D-8B7D-698FB3ACCE43}" type="presOf" srcId="{79E2F31D-B808-5E49-88A5-8D701813CFFA}" destId="{B989893C-2A98-A142-914F-F32E7134C648}" srcOrd="0" destOrd="0" presId="urn:microsoft.com/office/officeart/2009/3/layout/StepUpProcess"/>
    <dgm:cxn modelId="{E1AB65CF-D20C-8E42-AB03-96B1653CDF10}" type="presParOf" srcId="{0AE51E80-AB7F-9642-A1EB-4FC984C824FD}" destId="{95C31B1C-A51C-AF4F-8736-DAC69325A3EE}" srcOrd="0" destOrd="0" presId="urn:microsoft.com/office/officeart/2009/3/layout/StepUpProcess"/>
    <dgm:cxn modelId="{C4E58F89-9635-A548-8E7E-7DB5AA0D498C}" type="presParOf" srcId="{95C31B1C-A51C-AF4F-8736-DAC69325A3EE}" destId="{04F3F320-9278-A44E-9D10-47859BDBB6A7}" srcOrd="0" destOrd="0" presId="urn:microsoft.com/office/officeart/2009/3/layout/StepUpProcess"/>
    <dgm:cxn modelId="{BC3C9FD4-D06C-4240-8322-C820CB7615FC}" type="presParOf" srcId="{95C31B1C-A51C-AF4F-8736-DAC69325A3EE}" destId="{3C9EA146-1130-E641-A7ED-DD9292445312}" srcOrd="1" destOrd="0" presId="urn:microsoft.com/office/officeart/2009/3/layout/StepUpProcess"/>
    <dgm:cxn modelId="{D2A79C67-C3FE-1B47-AF48-36738ED40EDD}" type="presParOf" srcId="{95C31B1C-A51C-AF4F-8736-DAC69325A3EE}" destId="{0AE28598-3A3B-E14D-BAD9-21FD129EEE13}" srcOrd="2" destOrd="0" presId="urn:microsoft.com/office/officeart/2009/3/layout/StepUpProcess"/>
    <dgm:cxn modelId="{0FDA1F52-4712-4649-BE1D-08EEC2AD5A45}" type="presParOf" srcId="{0AE51E80-AB7F-9642-A1EB-4FC984C824FD}" destId="{6347EDF6-6D1A-EC4D-9645-AE5361D678B4}" srcOrd="1" destOrd="0" presId="urn:microsoft.com/office/officeart/2009/3/layout/StepUpProcess"/>
    <dgm:cxn modelId="{7B169FDF-2978-1D4C-8842-42CA2CACFF61}" type="presParOf" srcId="{6347EDF6-6D1A-EC4D-9645-AE5361D678B4}" destId="{1DC7A6DD-4469-5D45-AF7A-2785050E3C26}" srcOrd="0" destOrd="0" presId="urn:microsoft.com/office/officeart/2009/3/layout/StepUpProcess"/>
    <dgm:cxn modelId="{EB7F89C9-9065-224F-A154-81CDA29C8CC5}" type="presParOf" srcId="{0AE51E80-AB7F-9642-A1EB-4FC984C824FD}" destId="{D969393D-ACCE-2B42-AEF9-985B9551C73D}" srcOrd="2" destOrd="0" presId="urn:microsoft.com/office/officeart/2009/3/layout/StepUpProcess"/>
    <dgm:cxn modelId="{B5FD69A5-E09B-BD47-961F-8FC10D3C94B6}" type="presParOf" srcId="{D969393D-ACCE-2B42-AEF9-985B9551C73D}" destId="{E2FBD08E-3B91-AC47-9D1C-ECA7393AA8F4}" srcOrd="0" destOrd="0" presId="urn:microsoft.com/office/officeart/2009/3/layout/StepUpProcess"/>
    <dgm:cxn modelId="{A6B7C702-2BF0-884D-A619-FE3AA5E85DD2}" type="presParOf" srcId="{D969393D-ACCE-2B42-AEF9-985B9551C73D}" destId="{9D85EDD6-893A-064C-9D79-98E2B7E8A124}" srcOrd="1" destOrd="0" presId="urn:microsoft.com/office/officeart/2009/3/layout/StepUpProcess"/>
    <dgm:cxn modelId="{A145069B-CFEB-2244-A6EA-5C6ADE89ECFB}" type="presParOf" srcId="{D969393D-ACCE-2B42-AEF9-985B9551C73D}" destId="{47AECFC9-CEEC-2B47-8E43-1093E13B6687}" srcOrd="2" destOrd="0" presId="urn:microsoft.com/office/officeart/2009/3/layout/StepUpProcess"/>
    <dgm:cxn modelId="{C1A2D127-828B-AB4F-BE3A-59CC3CF14018}" type="presParOf" srcId="{0AE51E80-AB7F-9642-A1EB-4FC984C824FD}" destId="{A4682622-D81C-1945-A417-1C83A40DFA97}" srcOrd="3" destOrd="0" presId="urn:microsoft.com/office/officeart/2009/3/layout/StepUpProcess"/>
    <dgm:cxn modelId="{5129F4F7-D639-0845-9FD3-F71F387655C3}" type="presParOf" srcId="{A4682622-D81C-1945-A417-1C83A40DFA97}" destId="{89CD536E-260E-F24E-96CF-E53598B3B744}" srcOrd="0" destOrd="0" presId="urn:microsoft.com/office/officeart/2009/3/layout/StepUpProcess"/>
    <dgm:cxn modelId="{0F076B01-1195-D64F-AB92-D139B1BBFFE6}" type="presParOf" srcId="{0AE51E80-AB7F-9642-A1EB-4FC984C824FD}" destId="{04187338-E28A-744D-ACF0-5ADA3F5F6774}" srcOrd="4" destOrd="0" presId="urn:microsoft.com/office/officeart/2009/3/layout/StepUpProcess"/>
    <dgm:cxn modelId="{A59408FC-C50E-C047-8360-B04E011F6CAD}" type="presParOf" srcId="{04187338-E28A-744D-ACF0-5ADA3F5F6774}" destId="{88919835-4A6F-4C43-B7CC-7AAEB383A74D}" srcOrd="0" destOrd="0" presId="urn:microsoft.com/office/officeart/2009/3/layout/StepUpProcess"/>
    <dgm:cxn modelId="{196D674D-0650-9943-A3AB-14EFA767649C}" type="presParOf" srcId="{04187338-E28A-744D-ACF0-5ADA3F5F6774}" destId="{B989893C-2A98-A142-914F-F32E7134C64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27C89-E2A3-2E4B-B922-24FD3B24FEF6}">
      <dsp:nvSpPr>
        <dsp:cNvPr id="0" name=""/>
        <dsp:cNvSpPr/>
      </dsp:nvSpPr>
      <dsp:spPr>
        <a:xfrm>
          <a:off x="1655563" y="1855"/>
          <a:ext cx="3347991" cy="200879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We love to see your faces! If possible, please turn on your </a:t>
          </a:r>
          <a:r>
            <a:rPr lang="en-US" sz="2000" b="1" i="0" kern="1200" dirty="0"/>
            <a:t>video</a:t>
          </a:r>
          <a:r>
            <a:rPr lang="en-US" sz="2000" b="0" i="0" kern="1200" dirty="0"/>
            <a:t>.</a:t>
          </a:r>
          <a:endParaRPr lang="en-US" sz="2000" kern="1200" dirty="0"/>
        </a:p>
      </dsp:txBody>
      <dsp:txXfrm>
        <a:off x="1655563" y="1855"/>
        <a:ext cx="3347991" cy="2008794"/>
      </dsp:txXfrm>
    </dsp:sp>
    <dsp:sp modelId="{C3CD620E-292F-504E-9005-61D401D57DC7}">
      <dsp:nvSpPr>
        <dsp:cNvPr id="0" name=""/>
        <dsp:cNvSpPr/>
      </dsp:nvSpPr>
      <dsp:spPr>
        <a:xfrm>
          <a:off x="5338354" y="1855"/>
          <a:ext cx="3347991" cy="2008794"/>
        </a:xfrm>
        <a:prstGeom prst="rect">
          <a:avLst/>
        </a:prstGeom>
        <a:solidFill>
          <a:schemeClr val="accent1">
            <a:shade val="80000"/>
            <a:hueOff val="-85297"/>
            <a:satOff val="418"/>
            <a:lumOff val="90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i="0" kern="1200" dirty="0"/>
            <a:t>Have a question? </a:t>
          </a:r>
        </a:p>
        <a:p>
          <a:pPr marL="0" lvl="0" indent="0" algn="ctr" defTabSz="889000">
            <a:lnSpc>
              <a:spcPct val="100000"/>
            </a:lnSpc>
            <a:spcBef>
              <a:spcPct val="0"/>
            </a:spcBef>
            <a:spcAft>
              <a:spcPts val="0"/>
            </a:spcAft>
            <a:buNone/>
          </a:pPr>
          <a:r>
            <a:rPr lang="en-US" sz="2000" b="0" kern="1200" dirty="0"/>
            <a:t>Please raise your hand using the Zoom function at the bottom of your screen, or use the Chat.</a:t>
          </a:r>
        </a:p>
      </dsp:txBody>
      <dsp:txXfrm>
        <a:off x="5338354" y="1855"/>
        <a:ext cx="3347991" cy="2008794"/>
      </dsp:txXfrm>
    </dsp:sp>
    <dsp:sp modelId="{2D061B48-631E-F148-B66F-B91DCC1B7156}">
      <dsp:nvSpPr>
        <dsp:cNvPr id="0" name=""/>
        <dsp:cNvSpPr/>
      </dsp:nvSpPr>
      <dsp:spPr>
        <a:xfrm>
          <a:off x="1655563" y="2345449"/>
          <a:ext cx="3347991" cy="2008794"/>
        </a:xfrm>
        <a:prstGeom prst="rect">
          <a:avLst/>
        </a:prstGeom>
        <a:solidFill>
          <a:schemeClr val="accent1">
            <a:shade val="80000"/>
            <a:hueOff val="-170595"/>
            <a:satOff val="837"/>
            <a:lumOff val="18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a:t>
          </a:r>
          <a:r>
            <a:rPr lang="en-US" sz="2000" kern="1200" baseline="0" dirty="0"/>
            <a:t> will be </a:t>
          </a:r>
          <a:r>
            <a:rPr lang="en-US" sz="2000" b="1" kern="1200" baseline="0" dirty="0"/>
            <a:t>recording </a:t>
          </a:r>
          <a:r>
            <a:rPr lang="en-US" sz="2000" b="0" kern="1200" baseline="0" dirty="0"/>
            <a:t>this session.</a:t>
          </a:r>
          <a:endParaRPr lang="en-US" sz="2000" b="0" kern="1200" dirty="0"/>
        </a:p>
      </dsp:txBody>
      <dsp:txXfrm>
        <a:off x="1655563" y="2345449"/>
        <a:ext cx="3347991" cy="2008794"/>
      </dsp:txXfrm>
    </dsp:sp>
    <dsp:sp modelId="{2A33A11A-3C1D-6C40-9F02-C67DAF51BAA1}">
      <dsp:nvSpPr>
        <dsp:cNvPr id="0" name=""/>
        <dsp:cNvSpPr/>
      </dsp:nvSpPr>
      <dsp:spPr>
        <a:xfrm>
          <a:off x="5338354" y="2345449"/>
          <a:ext cx="3347991" cy="2008794"/>
        </a:xfrm>
        <a:prstGeom prst="rect">
          <a:avLst/>
        </a:prstGeom>
        <a:solidFill>
          <a:schemeClr val="accent1">
            <a:shade val="80000"/>
            <a:hueOff val="-255892"/>
            <a:satOff val="1255"/>
            <a:lumOff val="271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Need help with zoom? </a:t>
          </a:r>
        </a:p>
        <a:p>
          <a:pPr marL="0" lvl="0" indent="0" algn="ctr" defTabSz="889000">
            <a:lnSpc>
              <a:spcPct val="90000"/>
            </a:lnSpc>
            <a:spcBef>
              <a:spcPct val="0"/>
            </a:spcBef>
            <a:spcAft>
              <a:spcPct val="35000"/>
            </a:spcAft>
            <a:buNone/>
          </a:pPr>
          <a:r>
            <a:rPr lang="en-US" sz="2000" kern="1200" dirty="0"/>
            <a:t>Send a chat to one of the Homebase team or email </a:t>
          </a:r>
          <a:r>
            <a:rPr lang="en-US" sz="2000" kern="1200" dirty="0" err="1"/>
            <a:t>cityofsantaclara@homebaseccc.org</a:t>
          </a:r>
          <a:endParaRPr lang="en-US" sz="2000" kern="1200" dirty="0"/>
        </a:p>
      </dsp:txBody>
      <dsp:txXfrm>
        <a:off x="5338354" y="2345449"/>
        <a:ext cx="3347991" cy="200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AA85D-40AC-E74F-B7E8-0F188D3ACD1C}">
      <dsp:nvSpPr>
        <dsp:cNvPr id="0" name=""/>
        <dsp:cNvSpPr/>
      </dsp:nvSpPr>
      <dsp:spPr>
        <a:xfrm>
          <a:off x="1655563" y="1855"/>
          <a:ext cx="3347991" cy="2008794"/>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i="0" kern="1200" dirty="0"/>
            <a:t>Have a question? </a:t>
          </a:r>
        </a:p>
        <a:p>
          <a:pPr marL="0" lvl="0" indent="0" algn="ctr" defTabSz="889000">
            <a:lnSpc>
              <a:spcPct val="100000"/>
            </a:lnSpc>
            <a:spcBef>
              <a:spcPct val="0"/>
            </a:spcBef>
            <a:spcAft>
              <a:spcPts val="0"/>
            </a:spcAft>
            <a:buNone/>
          </a:pPr>
          <a:r>
            <a:rPr lang="en-US" sz="2000" b="0" kern="1200" dirty="0"/>
            <a:t>Please use the Q&amp;A function to submit a question to the facilitators. </a:t>
          </a:r>
        </a:p>
      </dsp:txBody>
      <dsp:txXfrm>
        <a:off x="1655563" y="1855"/>
        <a:ext cx="3347991" cy="2008794"/>
      </dsp:txXfrm>
    </dsp:sp>
    <dsp:sp modelId="{7331DF91-C699-394F-A94D-F50A0728C5E3}">
      <dsp:nvSpPr>
        <dsp:cNvPr id="0" name=""/>
        <dsp:cNvSpPr/>
      </dsp:nvSpPr>
      <dsp:spPr>
        <a:xfrm>
          <a:off x="5338354" y="1855"/>
          <a:ext cx="3347991" cy="2008794"/>
        </a:xfrm>
        <a:prstGeom prst="rect">
          <a:avLst/>
        </a:prstGeom>
        <a:solidFill>
          <a:schemeClr val="accent4">
            <a:shade val="80000"/>
            <a:hueOff val="236899"/>
            <a:satOff val="-23641"/>
            <a:lumOff val="12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kern="1200" dirty="0"/>
            <a:t>We will be moderating Q&amp;A </a:t>
          </a:r>
        </a:p>
        <a:p>
          <a:pPr marL="0" lvl="0" indent="0" algn="ctr" defTabSz="889000">
            <a:lnSpc>
              <a:spcPct val="100000"/>
            </a:lnSpc>
            <a:spcBef>
              <a:spcPct val="0"/>
            </a:spcBef>
            <a:spcAft>
              <a:spcPts val="0"/>
            </a:spcAft>
            <a:buNone/>
          </a:pPr>
          <a:r>
            <a:rPr lang="en-US" sz="2000" b="0" kern="1200" dirty="0"/>
            <a:t>We may not be able to answer every question, but questions will be saved and reviewed for themes &amp; areas of focus.</a:t>
          </a:r>
        </a:p>
      </dsp:txBody>
      <dsp:txXfrm>
        <a:off x="5338354" y="1855"/>
        <a:ext cx="3347991" cy="2008794"/>
      </dsp:txXfrm>
    </dsp:sp>
    <dsp:sp modelId="{292D2C7E-60FC-9340-A1EB-58E28903DC08}">
      <dsp:nvSpPr>
        <dsp:cNvPr id="0" name=""/>
        <dsp:cNvSpPr/>
      </dsp:nvSpPr>
      <dsp:spPr>
        <a:xfrm>
          <a:off x="1655563" y="2345449"/>
          <a:ext cx="3347991" cy="2008794"/>
        </a:xfrm>
        <a:prstGeom prst="rect">
          <a:avLst/>
        </a:prstGeom>
        <a:solidFill>
          <a:schemeClr val="accent4">
            <a:shade val="80000"/>
            <a:hueOff val="473798"/>
            <a:satOff val="-47281"/>
            <a:lumOff val="259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kern="1200" dirty="0"/>
            <a:t>We</a:t>
          </a:r>
          <a:r>
            <a:rPr lang="en-US" sz="2000" kern="1200" baseline="0" dirty="0"/>
            <a:t> will be </a:t>
          </a:r>
          <a:r>
            <a:rPr lang="en-US" sz="2000" b="1" kern="1200" baseline="0" dirty="0"/>
            <a:t>recording </a:t>
          </a:r>
          <a:r>
            <a:rPr lang="en-US" sz="2000" b="0" kern="1200" baseline="0" dirty="0"/>
            <a:t>this session.</a:t>
          </a:r>
          <a:endParaRPr lang="en-US" sz="2000" b="0" kern="1200" dirty="0"/>
        </a:p>
      </dsp:txBody>
      <dsp:txXfrm>
        <a:off x="1655563" y="2345449"/>
        <a:ext cx="3347991" cy="2008794"/>
      </dsp:txXfrm>
    </dsp:sp>
    <dsp:sp modelId="{3DC1D4D6-D6BC-5F43-BDB6-74F98811B2B3}">
      <dsp:nvSpPr>
        <dsp:cNvPr id="0" name=""/>
        <dsp:cNvSpPr/>
      </dsp:nvSpPr>
      <dsp:spPr>
        <a:xfrm>
          <a:off x="5338354" y="2345449"/>
          <a:ext cx="3347991" cy="2008794"/>
        </a:xfrm>
        <a:prstGeom prst="rect">
          <a:avLst/>
        </a:prstGeom>
        <a:solidFill>
          <a:schemeClr val="accent4">
            <a:shade val="80000"/>
            <a:hueOff val="710697"/>
            <a:satOff val="-70922"/>
            <a:lumOff val="388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Need help with zoom? </a:t>
          </a:r>
        </a:p>
        <a:p>
          <a:pPr marL="0" lvl="0" indent="0" algn="ctr" defTabSz="889000">
            <a:lnSpc>
              <a:spcPct val="90000"/>
            </a:lnSpc>
            <a:spcBef>
              <a:spcPct val="0"/>
            </a:spcBef>
            <a:spcAft>
              <a:spcPct val="35000"/>
            </a:spcAft>
            <a:buNone/>
          </a:pPr>
          <a:r>
            <a:rPr lang="en-US" sz="2000" kern="1200" dirty="0"/>
            <a:t>Send a question to the Q&amp;A or email the Homebase team at cityofsantaclara@homebaseccc.org</a:t>
          </a:r>
        </a:p>
      </dsp:txBody>
      <dsp:txXfrm>
        <a:off x="5338354" y="2345449"/>
        <a:ext cx="3347991" cy="2008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E32BD-AB0E-8F46-8317-4AFEE90611C7}">
      <dsp:nvSpPr>
        <dsp:cNvPr id="0" name=""/>
        <dsp:cNvSpPr/>
      </dsp:nvSpPr>
      <dsp:spPr>
        <a:xfrm>
          <a:off x="330561" y="1973"/>
          <a:ext cx="2336181" cy="14017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Be as present as you can / attempt to manage distractions</a:t>
          </a:r>
          <a:endParaRPr lang="en-US" sz="2100" kern="1200"/>
        </a:p>
      </dsp:txBody>
      <dsp:txXfrm>
        <a:off x="330561" y="1973"/>
        <a:ext cx="2336181" cy="1401709"/>
      </dsp:txXfrm>
    </dsp:sp>
    <dsp:sp modelId="{5595888F-DBB1-3D46-B2A8-CD235C9162B5}">
      <dsp:nvSpPr>
        <dsp:cNvPr id="0" name=""/>
        <dsp:cNvSpPr/>
      </dsp:nvSpPr>
      <dsp:spPr>
        <a:xfrm>
          <a:off x="2900361" y="1973"/>
          <a:ext cx="2336181" cy="14017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Respect when others are speaking. All perspectives are valued.</a:t>
          </a:r>
          <a:endParaRPr lang="en-US" sz="2100" kern="1200"/>
        </a:p>
      </dsp:txBody>
      <dsp:txXfrm>
        <a:off x="2900361" y="1973"/>
        <a:ext cx="2336181" cy="1401709"/>
      </dsp:txXfrm>
    </dsp:sp>
    <dsp:sp modelId="{7327C540-3F0D-AB4C-AD88-D3D7B2DA50CE}">
      <dsp:nvSpPr>
        <dsp:cNvPr id="0" name=""/>
        <dsp:cNvSpPr/>
      </dsp:nvSpPr>
      <dsp:spPr>
        <a:xfrm>
          <a:off x="5470161" y="1973"/>
          <a:ext cx="2336181" cy="14017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Speak from your own (personal, professional) experience.</a:t>
          </a:r>
          <a:endParaRPr lang="en-US" sz="2100" kern="1200"/>
        </a:p>
      </dsp:txBody>
      <dsp:txXfrm>
        <a:off x="5470161" y="1973"/>
        <a:ext cx="2336181" cy="1401709"/>
      </dsp:txXfrm>
    </dsp:sp>
    <dsp:sp modelId="{633F5535-6BFF-5349-B56F-662F1E40E091}">
      <dsp:nvSpPr>
        <dsp:cNvPr id="0" name=""/>
        <dsp:cNvSpPr/>
      </dsp:nvSpPr>
      <dsp:spPr>
        <a:xfrm>
          <a:off x="330561" y="1637300"/>
          <a:ext cx="2336181" cy="14017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Listen to understand</a:t>
          </a:r>
          <a:endParaRPr lang="en-US" sz="2100" kern="1200"/>
        </a:p>
      </dsp:txBody>
      <dsp:txXfrm>
        <a:off x="330561" y="1637300"/>
        <a:ext cx="2336181" cy="1401709"/>
      </dsp:txXfrm>
    </dsp:sp>
    <dsp:sp modelId="{89501B71-B0B5-AE43-92A0-461480CB06BF}">
      <dsp:nvSpPr>
        <dsp:cNvPr id="0" name=""/>
        <dsp:cNvSpPr/>
      </dsp:nvSpPr>
      <dsp:spPr>
        <a:xfrm>
          <a:off x="2900361" y="1637300"/>
          <a:ext cx="2336181" cy="14017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Step up, step back</a:t>
          </a:r>
          <a:endParaRPr lang="en-US" sz="2100" kern="1200"/>
        </a:p>
      </dsp:txBody>
      <dsp:txXfrm>
        <a:off x="2900361" y="1637300"/>
        <a:ext cx="2336181" cy="1401709"/>
      </dsp:txXfrm>
    </dsp:sp>
    <dsp:sp modelId="{040CA2D5-D76B-9E48-9D44-90306D0D16AC}">
      <dsp:nvSpPr>
        <dsp:cNvPr id="0" name=""/>
        <dsp:cNvSpPr/>
      </dsp:nvSpPr>
      <dsp:spPr>
        <a:xfrm>
          <a:off x="5470161" y="1637300"/>
          <a:ext cx="2336181" cy="14017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Please engage! Ask questions, respond to others, etc. </a:t>
          </a:r>
          <a:endParaRPr lang="en-US" sz="2100" kern="1200"/>
        </a:p>
      </dsp:txBody>
      <dsp:txXfrm>
        <a:off x="5470161" y="1637300"/>
        <a:ext cx="2336181" cy="1401709"/>
      </dsp:txXfrm>
    </dsp:sp>
    <dsp:sp modelId="{3A34315F-DDA2-9346-BD4B-A7B674107AD8}">
      <dsp:nvSpPr>
        <dsp:cNvPr id="0" name=""/>
        <dsp:cNvSpPr/>
      </dsp:nvSpPr>
      <dsp:spPr>
        <a:xfrm>
          <a:off x="1615461" y="3272627"/>
          <a:ext cx="2336181" cy="14017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Respect others’ thoughts and feelings even when they differ from my own</a:t>
          </a:r>
          <a:endParaRPr lang="en-US" sz="2100" kern="1200"/>
        </a:p>
      </dsp:txBody>
      <dsp:txXfrm>
        <a:off x="1615461" y="3272627"/>
        <a:ext cx="2336181" cy="1401709"/>
      </dsp:txXfrm>
    </dsp:sp>
    <dsp:sp modelId="{E42FED9E-4E89-8A44-9BC0-2341701AF71B}">
      <dsp:nvSpPr>
        <dsp:cNvPr id="0" name=""/>
        <dsp:cNvSpPr/>
      </dsp:nvSpPr>
      <dsp:spPr>
        <a:xfrm>
          <a:off x="4185261" y="3272627"/>
          <a:ext cx="2336181" cy="14017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Other norms?</a:t>
          </a:r>
          <a:endParaRPr lang="en-US" sz="2100" kern="1200"/>
        </a:p>
      </dsp:txBody>
      <dsp:txXfrm>
        <a:off x="4185261" y="3272627"/>
        <a:ext cx="2336181" cy="1401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583DC-32AF-4102-A83D-0FDB36AC0D7C}">
      <dsp:nvSpPr>
        <dsp:cNvPr id="0" name=""/>
        <dsp:cNvSpPr/>
      </dsp:nvSpPr>
      <dsp:spPr>
        <a:xfrm>
          <a:off x="0" y="489"/>
          <a:ext cx="8325548" cy="11458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7D310-0F36-431E-B904-080981BBF71C}">
      <dsp:nvSpPr>
        <dsp:cNvPr id="0" name=""/>
        <dsp:cNvSpPr/>
      </dsp:nvSpPr>
      <dsp:spPr>
        <a:xfrm>
          <a:off x="346623" y="258308"/>
          <a:ext cx="630224" cy="630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FEBAB-A983-4995-8571-500606917CCC}">
      <dsp:nvSpPr>
        <dsp:cNvPr id="0" name=""/>
        <dsp:cNvSpPr/>
      </dsp:nvSpPr>
      <dsp:spPr>
        <a:xfrm>
          <a:off x="1323472" y="489"/>
          <a:ext cx="7002075" cy="114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1" tIns="121271" rIns="121271" bIns="121271" numCol="1" spcCol="1270" anchor="ctr" anchorCtr="0">
          <a:noAutofit/>
        </a:bodyPr>
        <a:lstStyle/>
        <a:p>
          <a:pPr marL="0" lvl="0" indent="0" algn="l" defTabSz="1111250">
            <a:lnSpc>
              <a:spcPct val="90000"/>
            </a:lnSpc>
            <a:spcBef>
              <a:spcPct val="0"/>
            </a:spcBef>
            <a:spcAft>
              <a:spcPct val="35000"/>
            </a:spcAft>
            <a:buNone/>
          </a:pPr>
          <a:r>
            <a:rPr lang="en-US" sz="2500" b="0" i="0" kern="1200" dirty="0"/>
            <a:t>Review homelessness programs and services </a:t>
          </a:r>
          <a:endParaRPr lang="en-US" sz="2500" kern="1200" dirty="0"/>
        </a:p>
      </dsp:txBody>
      <dsp:txXfrm>
        <a:off x="1323472" y="489"/>
        <a:ext cx="7002075" cy="1145863"/>
      </dsp:txXfrm>
    </dsp:sp>
    <dsp:sp modelId="{795A31CE-9EA5-4D29-A00B-5B9B19CB0C04}">
      <dsp:nvSpPr>
        <dsp:cNvPr id="0" name=""/>
        <dsp:cNvSpPr/>
      </dsp:nvSpPr>
      <dsp:spPr>
        <a:xfrm>
          <a:off x="0" y="1432819"/>
          <a:ext cx="8325548" cy="11458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4B40C-BE1F-4684-B283-2A077DC9105D}">
      <dsp:nvSpPr>
        <dsp:cNvPr id="0" name=""/>
        <dsp:cNvSpPr/>
      </dsp:nvSpPr>
      <dsp:spPr>
        <a:xfrm>
          <a:off x="346623" y="1690638"/>
          <a:ext cx="630224" cy="630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079442-83A8-46CE-8199-CAFABEE77992}">
      <dsp:nvSpPr>
        <dsp:cNvPr id="0" name=""/>
        <dsp:cNvSpPr/>
      </dsp:nvSpPr>
      <dsp:spPr>
        <a:xfrm>
          <a:off x="1323472" y="1432819"/>
          <a:ext cx="7002075" cy="114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1" tIns="121271" rIns="121271" bIns="121271" numCol="1" spcCol="1270" anchor="ctr" anchorCtr="0">
          <a:noAutofit/>
        </a:bodyPr>
        <a:lstStyle/>
        <a:p>
          <a:pPr marL="0" lvl="0" indent="0" algn="l" defTabSz="1111250">
            <a:lnSpc>
              <a:spcPct val="90000"/>
            </a:lnSpc>
            <a:spcBef>
              <a:spcPct val="0"/>
            </a:spcBef>
            <a:spcAft>
              <a:spcPct val="35000"/>
            </a:spcAft>
            <a:buNone/>
          </a:pPr>
          <a:r>
            <a:rPr lang="en-US" sz="2500" b="0" i="0" kern="1200"/>
            <a:t>Build our community engagement strategy</a:t>
          </a:r>
          <a:endParaRPr lang="en-US" sz="2500" kern="1200"/>
        </a:p>
      </dsp:txBody>
      <dsp:txXfrm>
        <a:off x="1323472" y="1432819"/>
        <a:ext cx="7002075" cy="1145863"/>
      </dsp:txXfrm>
    </dsp:sp>
    <dsp:sp modelId="{5EE6AFA9-296A-46E9-AF7B-C4F98DA5F9D3}">
      <dsp:nvSpPr>
        <dsp:cNvPr id="0" name=""/>
        <dsp:cNvSpPr/>
      </dsp:nvSpPr>
      <dsp:spPr>
        <a:xfrm>
          <a:off x="0" y="2865148"/>
          <a:ext cx="8325548" cy="11458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50A4D-B89D-4320-ACDB-98EF80BE53EB}">
      <dsp:nvSpPr>
        <dsp:cNvPr id="0" name=""/>
        <dsp:cNvSpPr/>
      </dsp:nvSpPr>
      <dsp:spPr>
        <a:xfrm>
          <a:off x="346623" y="3122968"/>
          <a:ext cx="630224" cy="630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A2FB4-71EB-499B-B2DD-22E53D3EF718}">
      <dsp:nvSpPr>
        <dsp:cNvPr id="0" name=""/>
        <dsp:cNvSpPr/>
      </dsp:nvSpPr>
      <dsp:spPr>
        <a:xfrm>
          <a:off x="1323472" y="2865148"/>
          <a:ext cx="7002075" cy="114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1" tIns="121271" rIns="121271" bIns="121271" numCol="1" spcCol="1270" anchor="ctr" anchorCtr="0">
          <a:noAutofit/>
        </a:bodyPr>
        <a:lstStyle/>
        <a:p>
          <a:pPr marL="0" lvl="0" indent="0" algn="l" defTabSz="1111250">
            <a:lnSpc>
              <a:spcPct val="90000"/>
            </a:lnSpc>
            <a:spcBef>
              <a:spcPct val="0"/>
            </a:spcBef>
            <a:spcAft>
              <a:spcPct val="35000"/>
            </a:spcAft>
            <a:buNone/>
          </a:pPr>
          <a:r>
            <a:rPr lang="en-US" sz="2500" kern="1200"/>
            <a:t>Hold space for discussion and input from Taskforce Members</a:t>
          </a:r>
        </a:p>
      </dsp:txBody>
      <dsp:txXfrm>
        <a:off x="1323472" y="2865148"/>
        <a:ext cx="7002075" cy="1145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3ED3-07C5-43BD-AC1D-C8F04E130F75}">
      <dsp:nvSpPr>
        <dsp:cNvPr id="0" name=""/>
        <dsp:cNvSpPr/>
      </dsp:nvSpPr>
      <dsp:spPr>
        <a:xfrm rot="5400000">
          <a:off x="5114211" y="-2078359"/>
          <a:ext cx="836921" cy="520722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Financial help paying rent in a room, apartment, or house</a:t>
          </a:r>
        </a:p>
      </dsp:txBody>
      <dsp:txXfrm rot="-5400000">
        <a:off x="2929062" y="147645"/>
        <a:ext cx="5166365" cy="755211"/>
      </dsp:txXfrm>
    </dsp:sp>
    <dsp:sp modelId="{F3BF15F9-0B52-4500-8122-24FD765D8D50}">
      <dsp:nvSpPr>
        <dsp:cNvPr id="0" name=""/>
        <dsp:cNvSpPr/>
      </dsp:nvSpPr>
      <dsp:spPr>
        <a:xfrm>
          <a:off x="0" y="2175"/>
          <a:ext cx="2929061" cy="10461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Rental Assistance</a:t>
          </a:r>
        </a:p>
      </dsp:txBody>
      <dsp:txXfrm>
        <a:off x="51069" y="53244"/>
        <a:ext cx="2826923" cy="944013"/>
      </dsp:txXfrm>
    </dsp:sp>
    <dsp:sp modelId="{790BCC97-59F4-4437-80F7-DA9995E55E84}">
      <dsp:nvSpPr>
        <dsp:cNvPr id="0" name=""/>
        <dsp:cNvSpPr/>
      </dsp:nvSpPr>
      <dsp:spPr>
        <a:xfrm rot="5400000">
          <a:off x="5114211" y="-979900"/>
          <a:ext cx="836921" cy="520722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Help to set goals and make a plan</a:t>
          </a:r>
        </a:p>
        <a:p>
          <a:pPr marL="171450" lvl="1" indent="-171450" algn="l" defTabSz="800100">
            <a:lnSpc>
              <a:spcPct val="90000"/>
            </a:lnSpc>
            <a:spcBef>
              <a:spcPct val="0"/>
            </a:spcBef>
            <a:spcAft>
              <a:spcPct val="15000"/>
            </a:spcAft>
            <a:buChar char="•"/>
          </a:pPr>
          <a:r>
            <a:rPr lang="en-US" sz="1800" kern="1200" dirty="0"/>
            <a:t>Referrals to services &amp; resources</a:t>
          </a:r>
        </a:p>
      </dsp:txBody>
      <dsp:txXfrm rot="-5400000">
        <a:off x="2929062" y="1246104"/>
        <a:ext cx="5166365" cy="755211"/>
      </dsp:txXfrm>
    </dsp:sp>
    <dsp:sp modelId="{EDBEFFB0-FA16-4C2B-92AD-0150F32E7429}">
      <dsp:nvSpPr>
        <dsp:cNvPr id="0" name=""/>
        <dsp:cNvSpPr/>
      </dsp:nvSpPr>
      <dsp:spPr>
        <a:xfrm>
          <a:off x="0" y="1100633"/>
          <a:ext cx="2929061" cy="10461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Case </a:t>
          </a:r>
          <a:r>
            <a:rPr lang="en-US" sz="3200" kern="1200" dirty="0"/>
            <a:t>Management</a:t>
          </a:r>
        </a:p>
      </dsp:txBody>
      <dsp:txXfrm>
        <a:off x="51069" y="1151702"/>
        <a:ext cx="2826923" cy="944013"/>
      </dsp:txXfrm>
    </dsp:sp>
    <dsp:sp modelId="{9BC12834-8C2C-4C14-9163-A14DBA34479E}">
      <dsp:nvSpPr>
        <dsp:cNvPr id="0" name=""/>
        <dsp:cNvSpPr/>
      </dsp:nvSpPr>
      <dsp:spPr>
        <a:xfrm rot="5400000">
          <a:off x="5114211" y="118558"/>
          <a:ext cx="836921" cy="52072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Resources, programs, and services like medical care</a:t>
          </a:r>
          <a:r>
            <a:rPr lang="en-US" sz="1800" kern="1200"/>
            <a:t>, behavioral </a:t>
          </a:r>
          <a:r>
            <a:rPr lang="en-US" sz="1800" kern="1200" dirty="0"/>
            <a:t>health services, job training, public benefits, child care, </a:t>
          </a:r>
          <a:r>
            <a:rPr lang="en-US" sz="1800" kern="1200" dirty="0" err="1"/>
            <a:t>etc</a:t>
          </a:r>
          <a:endParaRPr lang="en-US" sz="1800" kern="1200" dirty="0"/>
        </a:p>
      </dsp:txBody>
      <dsp:txXfrm rot="-5400000">
        <a:off x="2929062" y="2344563"/>
        <a:ext cx="5166365" cy="755211"/>
      </dsp:txXfrm>
    </dsp:sp>
    <dsp:sp modelId="{2D4F2362-06B9-45C5-973E-BCE2A64AAB5F}">
      <dsp:nvSpPr>
        <dsp:cNvPr id="0" name=""/>
        <dsp:cNvSpPr/>
      </dsp:nvSpPr>
      <dsp:spPr>
        <a:xfrm>
          <a:off x="0" y="2199092"/>
          <a:ext cx="2929061" cy="10461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Supportive Services</a:t>
          </a:r>
        </a:p>
      </dsp:txBody>
      <dsp:txXfrm>
        <a:off x="51069" y="2250161"/>
        <a:ext cx="2826923" cy="944013"/>
      </dsp:txXfrm>
    </dsp:sp>
    <dsp:sp modelId="{8BC0A15F-2300-4AC3-81D9-E3FC69BB9B98}">
      <dsp:nvSpPr>
        <dsp:cNvPr id="0" name=""/>
        <dsp:cNvSpPr/>
      </dsp:nvSpPr>
      <dsp:spPr>
        <a:xfrm rot="5400000">
          <a:off x="5114211" y="1217017"/>
          <a:ext cx="836921" cy="520722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 place the person </a:t>
          </a:r>
          <a:r>
            <a:rPr lang="en-US" sz="1800" i="1" kern="1200" dirty="0"/>
            <a:t>could</a:t>
          </a:r>
          <a:r>
            <a:rPr lang="en-US" sz="1800" kern="1200" dirty="0"/>
            <a:t> stay with no time limit</a:t>
          </a:r>
        </a:p>
        <a:p>
          <a:pPr marL="171450" lvl="1" indent="-171450" algn="l" defTabSz="800100">
            <a:lnSpc>
              <a:spcPct val="90000"/>
            </a:lnSpc>
            <a:spcBef>
              <a:spcPct val="0"/>
            </a:spcBef>
            <a:spcAft>
              <a:spcPct val="15000"/>
            </a:spcAft>
            <a:buChar char="•"/>
          </a:pPr>
          <a:r>
            <a:rPr lang="en-US" sz="1800" kern="1200" dirty="0"/>
            <a:t>Usually the person has a lease or sublease</a:t>
          </a:r>
        </a:p>
      </dsp:txBody>
      <dsp:txXfrm rot="-5400000">
        <a:off x="2929062" y="3443022"/>
        <a:ext cx="5166365" cy="755211"/>
      </dsp:txXfrm>
    </dsp:sp>
    <dsp:sp modelId="{DBDCE450-ED67-4221-A0C9-F0914FDD33FB}">
      <dsp:nvSpPr>
        <dsp:cNvPr id="0" name=""/>
        <dsp:cNvSpPr/>
      </dsp:nvSpPr>
      <dsp:spPr>
        <a:xfrm>
          <a:off x="0" y="3297551"/>
          <a:ext cx="2929061" cy="10461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Permanent Housing</a:t>
          </a:r>
        </a:p>
      </dsp:txBody>
      <dsp:txXfrm>
        <a:off x="51069" y="3348620"/>
        <a:ext cx="2826923" cy="944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53D2-1B36-4F2B-95D5-D8EC2C0D9053}">
      <dsp:nvSpPr>
        <dsp:cNvPr id="0" name=""/>
        <dsp:cNvSpPr/>
      </dsp:nvSpPr>
      <dsp:spPr>
        <a:xfrm>
          <a:off x="0" y="1664"/>
          <a:ext cx="8325548" cy="8438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4C469-9BAC-436E-9D6E-8BE81B208593}">
      <dsp:nvSpPr>
        <dsp:cNvPr id="0" name=""/>
        <dsp:cNvSpPr/>
      </dsp:nvSpPr>
      <dsp:spPr>
        <a:xfrm>
          <a:off x="255257" y="191525"/>
          <a:ext cx="464104" cy="464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BF1590-66F8-4260-A03C-42FA5C817ACD}">
      <dsp:nvSpPr>
        <dsp:cNvPr id="0" name=""/>
        <dsp:cNvSpPr/>
      </dsp:nvSpPr>
      <dsp:spPr>
        <a:xfrm>
          <a:off x="974618" y="1664"/>
          <a:ext cx="7350929" cy="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5" tIns="89305" rIns="89305" bIns="89305" numCol="1" spcCol="1270" anchor="ctr" anchorCtr="0">
          <a:noAutofit/>
        </a:bodyPr>
        <a:lstStyle/>
        <a:p>
          <a:pPr marL="0" lvl="0" indent="0" algn="l" defTabSz="977900">
            <a:lnSpc>
              <a:spcPct val="90000"/>
            </a:lnSpc>
            <a:spcBef>
              <a:spcPct val="0"/>
            </a:spcBef>
            <a:spcAft>
              <a:spcPct val="35000"/>
            </a:spcAft>
            <a:buNone/>
          </a:pPr>
          <a:r>
            <a:rPr lang="en-US" sz="2200" kern="1200"/>
            <a:t>Community Kickoff Event</a:t>
          </a:r>
        </a:p>
      </dsp:txBody>
      <dsp:txXfrm>
        <a:off x="974618" y="1664"/>
        <a:ext cx="7350929" cy="843825"/>
      </dsp:txXfrm>
    </dsp:sp>
    <dsp:sp modelId="{D8BD6256-D8B8-4B3E-B98C-F324F8C61A3C}">
      <dsp:nvSpPr>
        <dsp:cNvPr id="0" name=""/>
        <dsp:cNvSpPr/>
      </dsp:nvSpPr>
      <dsp:spPr>
        <a:xfrm>
          <a:off x="0" y="1056447"/>
          <a:ext cx="8325548" cy="8438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BB14D-FCE2-4DAD-841B-59C30708B7E4}">
      <dsp:nvSpPr>
        <dsp:cNvPr id="0" name=""/>
        <dsp:cNvSpPr/>
      </dsp:nvSpPr>
      <dsp:spPr>
        <a:xfrm>
          <a:off x="255257" y="1246307"/>
          <a:ext cx="464104" cy="464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D2C157-4CD4-442C-B31F-595EC7092F91}">
      <dsp:nvSpPr>
        <dsp:cNvPr id="0" name=""/>
        <dsp:cNvSpPr/>
      </dsp:nvSpPr>
      <dsp:spPr>
        <a:xfrm>
          <a:off x="974618" y="1056447"/>
          <a:ext cx="7350929" cy="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5" tIns="89305" rIns="89305" bIns="89305" numCol="1" spcCol="1270" anchor="ctr" anchorCtr="0">
          <a:noAutofit/>
        </a:bodyPr>
        <a:lstStyle/>
        <a:p>
          <a:pPr marL="0" lvl="0" indent="0" algn="l" defTabSz="977900">
            <a:lnSpc>
              <a:spcPct val="90000"/>
            </a:lnSpc>
            <a:spcBef>
              <a:spcPct val="0"/>
            </a:spcBef>
            <a:spcAft>
              <a:spcPct val="35000"/>
            </a:spcAft>
            <a:buNone/>
          </a:pPr>
          <a:r>
            <a:rPr lang="en-US" sz="2200" kern="1200"/>
            <a:t>Taskforce Meetings</a:t>
          </a:r>
        </a:p>
      </dsp:txBody>
      <dsp:txXfrm>
        <a:off x="974618" y="1056447"/>
        <a:ext cx="7350929" cy="843825"/>
      </dsp:txXfrm>
    </dsp:sp>
    <dsp:sp modelId="{920708C5-F992-4310-BA72-5A100D855388}">
      <dsp:nvSpPr>
        <dsp:cNvPr id="0" name=""/>
        <dsp:cNvSpPr/>
      </dsp:nvSpPr>
      <dsp:spPr>
        <a:xfrm>
          <a:off x="0" y="2111229"/>
          <a:ext cx="8325548" cy="8438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0BF29-7910-4F07-8F1B-3675AF1DDF21}">
      <dsp:nvSpPr>
        <dsp:cNvPr id="0" name=""/>
        <dsp:cNvSpPr/>
      </dsp:nvSpPr>
      <dsp:spPr>
        <a:xfrm>
          <a:off x="255257" y="2301089"/>
          <a:ext cx="464104" cy="464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11863-3717-4228-8120-A8D6F60C2B46}">
      <dsp:nvSpPr>
        <dsp:cNvPr id="0" name=""/>
        <dsp:cNvSpPr/>
      </dsp:nvSpPr>
      <dsp:spPr>
        <a:xfrm>
          <a:off x="974618" y="2111229"/>
          <a:ext cx="7350929" cy="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5" tIns="89305" rIns="89305" bIns="89305" numCol="1" spcCol="1270" anchor="ctr" anchorCtr="0">
          <a:noAutofit/>
        </a:bodyPr>
        <a:lstStyle/>
        <a:p>
          <a:pPr marL="0" lvl="0" indent="0" algn="l" defTabSz="977900">
            <a:lnSpc>
              <a:spcPct val="90000"/>
            </a:lnSpc>
            <a:spcBef>
              <a:spcPct val="0"/>
            </a:spcBef>
            <a:spcAft>
              <a:spcPct val="35000"/>
            </a:spcAft>
            <a:buNone/>
          </a:pPr>
          <a:r>
            <a:rPr lang="en-US" sz="2200" kern="1200"/>
            <a:t>Email public comments to </a:t>
          </a:r>
          <a:r>
            <a:rPr lang="en-US" sz="2200" kern="1200">
              <a:hlinkClick xmlns:r="http://schemas.openxmlformats.org/officeDocument/2006/relationships" r:id="rId7"/>
            </a:rPr>
            <a:t>cityofsantaclara@homebaseccc.org</a:t>
          </a:r>
          <a:r>
            <a:rPr lang="en-US" sz="2200" kern="1200"/>
            <a:t> </a:t>
          </a:r>
        </a:p>
      </dsp:txBody>
      <dsp:txXfrm>
        <a:off x="974618" y="2111229"/>
        <a:ext cx="7350929" cy="843825"/>
      </dsp:txXfrm>
    </dsp:sp>
    <dsp:sp modelId="{F9CE010C-B541-48FE-952F-97C8CD8C6B8B}">
      <dsp:nvSpPr>
        <dsp:cNvPr id="0" name=""/>
        <dsp:cNvSpPr/>
      </dsp:nvSpPr>
      <dsp:spPr>
        <a:xfrm>
          <a:off x="0" y="3166011"/>
          <a:ext cx="8325548" cy="8438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F71F5-A645-47B1-BA4C-93D431D475C3}">
      <dsp:nvSpPr>
        <dsp:cNvPr id="0" name=""/>
        <dsp:cNvSpPr/>
      </dsp:nvSpPr>
      <dsp:spPr>
        <a:xfrm>
          <a:off x="255257" y="3355872"/>
          <a:ext cx="464104" cy="46410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014BC-477B-4097-9340-662288C9BCAB}">
      <dsp:nvSpPr>
        <dsp:cNvPr id="0" name=""/>
        <dsp:cNvSpPr/>
      </dsp:nvSpPr>
      <dsp:spPr>
        <a:xfrm>
          <a:off x="974618" y="3166011"/>
          <a:ext cx="7350929" cy="843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5" tIns="89305" rIns="89305" bIns="89305" numCol="1" spcCol="1270" anchor="ctr" anchorCtr="0">
          <a:noAutofit/>
        </a:bodyPr>
        <a:lstStyle/>
        <a:p>
          <a:pPr marL="0" lvl="0" indent="0" algn="l" defTabSz="977900">
            <a:lnSpc>
              <a:spcPct val="90000"/>
            </a:lnSpc>
            <a:spcBef>
              <a:spcPct val="0"/>
            </a:spcBef>
            <a:spcAft>
              <a:spcPct val="35000"/>
            </a:spcAft>
            <a:buNone/>
          </a:pPr>
          <a:r>
            <a:rPr lang="en-US" sz="2200" kern="1200" dirty="0"/>
            <a:t>Stakeholder Survey </a:t>
          </a:r>
        </a:p>
      </dsp:txBody>
      <dsp:txXfrm>
        <a:off x="974618" y="3166011"/>
        <a:ext cx="7350929" cy="843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320-9278-A44E-9D10-47859BDBB6A7}">
      <dsp:nvSpPr>
        <dsp:cNvPr id="0" name=""/>
        <dsp:cNvSpPr/>
      </dsp:nvSpPr>
      <dsp:spPr>
        <a:xfrm rot="5400000">
          <a:off x="520929" y="1044510"/>
          <a:ext cx="1555720" cy="258868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EA146-1130-E641-A7ED-DD9292445312}">
      <dsp:nvSpPr>
        <dsp:cNvPr id="0" name=""/>
        <dsp:cNvSpPr/>
      </dsp:nvSpPr>
      <dsp:spPr>
        <a:xfrm>
          <a:off x="261241" y="1817969"/>
          <a:ext cx="2337078" cy="204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May 2022</a:t>
          </a:r>
        </a:p>
        <a:p>
          <a:pPr marL="171450" lvl="1" indent="-171450" algn="l" defTabSz="800100">
            <a:lnSpc>
              <a:spcPct val="90000"/>
            </a:lnSpc>
            <a:spcBef>
              <a:spcPct val="0"/>
            </a:spcBef>
            <a:spcAft>
              <a:spcPct val="15000"/>
            </a:spcAft>
            <a:buChar char="•"/>
          </a:pPr>
          <a:r>
            <a:rPr lang="en-US" sz="1800" kern="1200" dirty="0"/>
            <a:t>Identify  priorities and areas of focus</a:t>
          </a:r>
        </a:p>
        <a:p>
          <a:pPr marL="171450" lvl="1" indent="-171450" algn="l" defTabSz="800100">
            <a:lnSpc>
              <a:spcPct val="90000"/>
            </a:lnSpc>
            <a:spcBef>
              <a:spcPct val="0"/>
            </a:spcBef>
            <a:spcAft>
              <a:spcPct val="15000"/>
            </a:spcAft>
            <a:buChar char="•"/>
          </a:pPr>
          <a:r>
            <a:rPr lang="en-US" sz="1800" kern="1200" dirty="0"/>
            <a:t>Plan for community engagement</a:t>
          </a:r>
        </a:p>
      </dsp:txBody>
      <dsp:txXfrm>
        <a:off x="261241" y="1817969"/>
        <a:ext cx="2337078" cy="2048586"/>
      </dsp:txXfrm>
    </dsp:sp>
    <dsp:sp modelId="{0AE28598-3A3B-E14D-BAD9-21FD129EEE13}">
      <dsp:nvSpPr>
        <dsp:cNvPr id="0" name=""/>
        <dsp:cNvSpPr/>
      </dsp:nvSpPr>
      <dsp:spPr>
        <a:xfrm>
          <a:off x="2157361" y="853928"/>
          <a:ext cx="440958" cy="44095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BD08E-3B91-AC47-9D1C-ECA7393AA8F4}">
      <dsp:nvSpPr>
        <dsp:cNvPr id="0" name=""/>
        <dsp:cNvSpPr/>
      </dsp:nvSpPr>
      <dsp:spPr>
        <a:xfrm rot="5400000">
          <a:off x="3381970" y="336542"/>
          <a:ext cx="1555720" cy="258868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5EDD6-893A-064C-9D79-98E2B7E8A124}">
      <dsp:nvSpPr>
        <dsp:cNvPr id="0" name=""/>
        <dsp:cNvSpPr/>
      </dsp:nvSpPr>
      <dsp:spPr>
        <a:xfrm>
          <a:off x="3122282" y="1110001"/>
          <a:ext cx="2337078" cy="204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June - August 2022</a:t>
          </a:r>
        </a:p>
        <a:p>
          <a:pPr marL="171450" lvl="1" indent="-171450" algn="l" defTabSz="800100">
            <a:lnSpc>
              <a:spcPct val="90000"/>
            </a:lnSpc>
            <a:spcBef>
              <a:spcPct val="0"/>
            </a:spcBef>
            <a:spcAft>
              <a:spcPct val="15000"/>
            </a:spcAft>
            <a:buChar char="•"/>
          </a:pPr>
          <a:r>
            <a:rPr lang="en-US" sz="1800" kern="1200" dirty="0"/>
            <a:t>Gather and synthesize community input</a:t>
          </a:r>
        </a:p>
        <a:p>
          <a:pPr marL="171450" lvl="1" indent="-171450" algn="l" defTabSz="800100">
            <a:lnSpc>
              <a:spcPct val="90000"/>
            </a:lnSpc>
            <a:spcBef>
              <a:spcPct val="0"/>
            </a:spcBef>
            <a:spcAft>
              <a:spcPct val="15000"/>
            </a:spcAft>
            <a:buChar char="•"/>
          </a:pPr>
          <a:r>
            <a:rPr lang="en-US" sz="1800" kern="1200" dirty="0"/>
            <a:t>Identify and refine goals and objectives for draft plan</a:t>
          </a:r>
        </a:p>
      </dsp:txBody>
      <dsp:txXfrm>
        <a:off x="3122282" y="1110001"/>
        <a:ext cx="2337078" cy="2048586"/>
      </dsp:txXfrm>
    </dsp:sp>
    <dsp:sp modelId="{47AECFC9-CEEC-2B47-8E43-1093E13B6687}">
      <dsp:nvSpPr>
        <dsp:cNvPr id="0" name=""/>
        <dsp:cNvSpPr/>
      </dsp:nvSpPr>
      <dsp:spPr>
        <a:xfrm>
          <a:off x="5018402" y="145961"/>
          <a:ext cx="440958" cy="44095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19835-4A6F-4C43-B7CC-7AAEB383A74D}">
      <dsp:nvSpPr>
        <dsp:cNvPr id="0" name=""/>
        <dsp:cNvSpPr/>
      </dsp:nvSpPr>
      <dsp:spPr>
        <a:xfrm rot="5400000">
          <a:off x="6243011" y="-371424"/>
          <a:ext cx="1555720" cy="258868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9893C-2A98-A142-914F-F32E7134C648}">
      <dsp:nvSpPr>
        <dsp:cNvPr id="0" name=""/>
        <dsp:cNvSpPr/>
      </dsp:nvSpPr>
      <dsp:spPr>
        <a:xfrm>
          <a:off x="5983323" y="402034"/>
          <a:ext cx="2337078" cy="204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September 2022</a:t>
          </a:r>
        </a:p>
        <a:p>
          <a:pPr marL="171450" lvl="1" indent="-171450" algn="l" defTabSz="800100">
            <a:lnSpc>
              <a:spcPct val="90000"/>
            </a:lnSpc>
            <a:spcBef>
              <a:spcPct val="0"/>
            </a:spcBef>
            <a:spcAft>
              <a:spcPct val="15000"/>
            </a:spcAft>
            <a:buChar char="•"/>
          </a:pPr>
          <a:r>
            <a:rPr lang="en-US" sz="1800" kern="1200" dirty="0"/>
            <a:t>Homebase and City draft plan</a:t>
          </a:r>
        </a:p>
      </dsp:txBody>
      <dsp:txXfrm>
        <a:off x="5983323" y="402034"/>
        <a:ext cx="2337078" cy="2048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985D02-5701-DC43-844E-F0A7BA297F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a:extLst>
              <a:ext uri="{FF2B5EF4-FFF2-40B4-BE49-F238E27FC236}">
                <a16:creationId xmlns:a16="http://schemas.microsoft.com/office/drawing/2014/main" id="{DE1CF81F-E0CC-0445-9C94-3AAF4FDEA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D1339-2DA9-8B4C-912F-EE8FDB184C33}" type="datetimeFigureOut">
              <a:rPr lang="en-US" smtClean="0">
                <a:latin typeface="Helvetica" pitchFamily="2" charset="0"/>
              </a:rPr>
              <a:t>5/25/22</a:t>
            </a:fld>
            <a:endParaRPr lang="en-US" dirty="0">
              <a:latin typeface="Helvetica" pitchFamily="2" charset="0"/>
            </a:endParaRPr>
          </a:p>
        </p:txBody>
      </p:sp>
      <p:sp>
        <p:nvSpPr>
          <p:cNvPr id="4" name="Footer Placeholder 3">
            <a:extLst>
              <a:ext uri="{FF2B5EF4-FFF2-40B4-BE49-F238E27FC236}">
                <a16:creationId xmlns:a16="http://schemas.microsoft.com/office/drawing/2014/main" id="{E56031C1-D883-A54D-95BF-28FC53B7D1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a:extLst>
              <a:ext uri="{FF2B5EF4-FFF2-40B4-BE49-F238E27FC236}">
                <a16:creationId xmlns:a16="http://schemas.microsoft.com/office/drawing/2014/main" id="{D227B5D7-084C-F949-9709-6E01B2FFB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BAE836-0D99-7B4A-8FBA-CD6B3ABE1210}"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979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281F2-D3B1-4F59-B799-607044DD9552}" type="datetimeFigureOut">
              <a:rPr lang="en-US" smtClean="0"/>
              <a:t>5/25/22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2820F-E165-4423-BBAB-01263F99DAEA}" type="slidenum">
              <a:rPr lang="en-US" smtClean="0"/>
              <a:t>‹#›</a:t>
            </a:fld>
            <a:endParaRPr lang="en-US"/>
          </a:p>
        </p:txBody>
      </p:sp>
    </p:spTree>
    <p:extLst>
      <p:ext uri="{BB962C8B-B14F-4D97-AF65-F5344CB8AC3E}">
        <p14:creationId xmlns:p14="http://schemas.microsoft.com/office/powerpoint/2010/main" val="198506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jamboard.google.com/d/1ZUssLIieQYb_hVWlMoQ2Obo2hWZ_9ukxeDVD0P7St4w/viewer?f=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cityofsantaclara@homebaseccc.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ityofsantaclara@homebaseccc.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2</a:t>
            </a:fld>
            <a:endParaRPr lang="en-US"/>
          </a:p>
        </p:txBody>
      </p:sp>
    </p:spTree>
    <p:extLst>
      <p:ext uri="{BB962C8B-B14F-4D97-AF65-F5344CB8AC3E}">
        <p14:creationId xmlns:p14="http://schemas.microsoft.com/office/powerpoint/2010/main" val="300714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Adam</a:t>
            </a:r>
          </a:p>
          <a:p>
            <a:r>
              <a:rPr lang="en-US" dirty="0">
                <a:cs typeface="Calibri"/>
              </a:rPr>
              <a:t>Prevention services are focused on people who are currently in housing, but they're about to lose it if they don't have some support. </a:t>
            </a:r>
            <a:r>
              <a:rPr lang="en-US" dirty="0" err="1">
                <a:cs typeface="Calibri"/>
              </a:rPr>
              <a:t>THat</a:t>
            </a:r>
            <a:r>
              <a:rPr lang="en-US" dirty="0">
                <a:cs typeface="Calibri"/>
              </a:rPr>
              <a:t> support can be financial, like help covering rent or paying emergency costs. Case management is also an important part of prevention – people who are in crisis and about to lose they're housing can benefit from someone to help them identify options and make a plan. Supports like legal services, job training, and other resources can also help people stay housed.</a:t>
            </a:r>
          </a:p>
          <a:p>
            <a:endParaRPr lang="en-US" dirty="0">
              <a:cs typeface="Calibri"/>
            </a:endParaRPr>
          </a:p>
          <a:p>
            <a:r>
              <a:rPr lang="en-US" dirty="0">
                <a:cs typeface="Calibri"/>
              </a:rPr>
              <a:t>There's a Countywide Homelessness Prevention System that provides these supports, which is available to City of Santa Clara residents.</a:t>
            </a:r>
          </a:p>
        </p:txBody>
      </p:sp>
      <p:sp>
        <p:nvSpPr>
          <p:cNvPr id="4" name="Slide Number Placeholder 3"/>
          <p:cNvSpPr>
            <a:spLocks noGrp="1"/>
          </p:cNvSpPr>
          <p:nvPr>
            <p:ph type="sldNum" sz="quarter" idx="5"/>
          </p:nvPr>
        </p:nvSpPr>
        <p:spPr/>
        <p:txBody>
          <a:bodyPr/>
          <a:lstStyle/>
          <a:p>
            <a:fld id="{4902820F-E165-4423-BBAB-01263F99DAEA}" type="slidenum">
              <a:rPr lang="en-US" smtClean="0"/>
              <a:t>13</a:t>
            </a:fld>
            <a:endParaRPr lang="en-US"/>
          </a:p>
        </p:txBody>
      </p:sp>
    </p:spTree>
    <p:extLst>
      <p:ext uri="{BB962C8B-B14F-4D97-AF65-F5344CB8AC3E}">
        <p14:creationId xmlns:p14="http://schemas.microsoft.com/office/powerpoint/2010/main" val="426643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Sgt </a:t>
            </a:r>
            <a:r>
              <a:rPr lang="en-US" dirty="0" err="1">
                <a:cs typeface="Calibri"/>
              </a:rPr>
              <a:t>Deger</a:t>
            </a:r>
            <a:endParaRPr lang="en-US" dirty="0">
              <a:cs typeface="Calibri"/>
            </a:endParaRPr>
          </a:p>
          <a:p>
            <a:r>
              <a:rPr lang="en-US" dirty="0">
                <a:cs typeface="Calibri"/>
              </a:rPr>
              <a:t>Street outreach can be: teams of people going out to encampments or other places people are with resources, information, food, and other resources. Outreach can also be mobile showers, toilets, and laundry; medical or behavioral health workers. One key strategy for effective outreach is to include people with lived experience being unhoused in outreach efforts, to help build trust and open communication.</a:t>
            </a:r>
          </a:p>
        </p:txBody>
      </p:sp>
      <p:sp>
        <p:nvSpPr>
          <p:cNvPr id="4" name="Slide Number Placeholder 3"/>
          <p:cNvSpPr>
            <a:spLocks noGrp="1"/>
          </p:cNvSpPr>
          <p:nvPr>
            <p:ph type="sldNum" sz="quarter" idx="5"/>
          </p:nvPr>
        </p:nvSpPr>
        <p:spPr/>
        <p:txBody>
          <a:bodyPr/>
          <a:lstStyle/>
          <a:p>
            <a:fld id="{4902820F-E165-4423-BBAB-01263F99DAEA}" type="slidenum">
              <a:rPr lang="en-US" smtClean="0"/>
              <a:t>14</a:t>
            </a:fld>
            <a:endParaRPr lang="en-US"/>
          </a:p>
        </p:txBody>
      </p:sp>
    </p:spTree>
    <p:extLst>
      <p:ext uri="{BB962C8B-B14F-4D97-AF65-F5344CB8AC3E}">
        <p14:creationId xmlns:p14="http://schemas.microsoft.com/office/powerpoint/2010/main" val="30636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Emergency Shelter is a temporary place to sleep. In this County, the terms emergency shelter and temporary housing are often used together, to mean a whole range of short-term options that give someone a safe place to sleep, often while waiting for a referral to a housing program or while looking for housing. Shelter and temporary housing programs look a lot of different ways – large "congregate" shelters where there are large rooms full of cots or beds, they can be in hotels or converted hotels (this model was expanded a lot during COVID), there are several tiny home shelters within the County, and sometimes safe parking programs are included in the range of "shelter" options, because they provide a safer place for people to park.</a:t>
            </a:r>
          </a:p>
          <a:p>
            <a:endParaRPr lang="en-US" dirty="0">
              <a:cs typeface="Calibri"/>
            </a:endParaRPr>
          </a:p>
          <a:p>
            <a:r>
              <a:rPr lang="en-US" dirty="0">
                <a:cs typeface="Calibri"/>
              </a:rPr>
              <a:t>Shelter and temporary housing and just that – temporary. These are not considered permanent housing, so people in shelter are still considered to be </a:t>
            </a:r>
            <a:r>
              <a:rPr lang="en-US" dirty="0" err="1">
                <a:cs typeface="Calibri"/>
              </a:rPr>
              <a:t>experiencin</a:t>
            </a:r>
            <a:r>
              <a:rPr lang="en-US" dirty="0">
                <a:cs typeface="Calibri"/>
              </a:rPr>
              <a:t> homelessness.</a:t>
            </a:r>
          </a:p>
        </p:txBody>
      </p:sp>
      <p:sp>
        <p:nvSpPr>
          <p:cNvPr id="4" name="Slide Number Placeholder 3"/>
          <p:cNvSpPr>
            <a:spLocks noGrp="1"/>
          </p:cNvSpPr>
          <p:nvPr>
            <p:ph type="sldNum" sz="quarter" idx="5"/>
          </p:nvPr>
        </p:nvSpPr>
        <p:spPr/>
        <p:txBody>
          <a:bodyPr/>
          <a:lstStyle/>
          <a:p>
            <a:fld id="{4902820F-E165-4423-BBAB-01263F99DAEA}" type="slidenum">
              <a:rPr lang="en-US" smtClean="0"/>
              <a:t>15</a:t>
            </a:fld>
            <a:endParaRPr lang="en-US"/>
          </a:p>
        </p:txBody>
      </p:sp>
    </p:spTree>
    <p:extLst>
      <p:ext uri="{BB962C8B-B14F-4D97-AF65-F5344CB8AC3E}">
        <p14:creationId xmlns:p14="http://schemas.microsoft.com/office/powerpoint/2010/main" val="199451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Transitional Housing programs are a very traditional type of housing support, and there are pros and cons to TH. TH programs can look really different, but a typical model is that a service provider owns or rents a house or a building, the participants in the program will live in that house or building, often multiple people at one site, and the program provides case management and services while the participants are living there. </a:t>
            </a:r>
          </a:p>
          <a:p>
            <a:endParaRPr lang="en-US" dirty="0">
              <a:cs typeface="Calibri"/>
            </a:endParaRPr>
          </a:p>
          <a:p>
            <a:r>
              <a:rPr lang="en-US" dirty="0">
                <a:cs typeface="Calibri"/>
              </a:rPr>
              <a:t>At the end of Transitional Housing, the participants will have to move out of that housing, so TH isn't permanent housing. But the goal of TH is to help people increase their stability and increase their income so that they can find their own place to live when they leave.</a:t>
            </a:r>
          </a:p>
          <a:p>
            <a:endParaRPr lang="en-US" dirty="0">
              <a:cs typeface="Calibri"/>
            </a:endParaRPr>
          </a:p>
          <a:p>
            <a:r>
              <a:rPr lang="en-US" dirty="0"/>
              <a:t>Because Transitional Housing always has a time limit – usually not longer than 24 months – it's best for people who need some substantial support, but could increase their income and stability and eventually be able to maintain housing independently.</a:t>
            </a:r>
            <a:endParaRPr lang="en-US" dirty="0">
              <a:cs typeface="Calibri"/>
            </a:endParaRPr>
          </a:p>
        </p:txBody>
      </p:sp>
      <p:sp>
        <p:nvSpPr>
          <p:cNvPr id="4" name="Slide Number Placeholder 3"/>
          <p:cNvSpPr>
            <a:spLocks noGrp="1"/>
          </p:cNvSpPr>
          <p:nvPr>
            <p:ph type="sldNum" sz="quarter" idx="5"/>
          </p:nvPr>
        </p:nvSpPr>
        <p:spPr/>
        <p:txBody>
          <a:bodyPr/>
          <a:lstStyle/>
          <a:p>
            <a:fld id="{4902820F-E165-4423-BBAB-01263F99DAEA}" type="slidenum">
              <a:rPr lang="en-US" smtClean="0"/>
              <a:t>16</a:t>
            </a:fld>
            <a:endParaRPr lang="en-US"/>
          </a:p>
        </p:txBody>
      </p:sp>
    </p:spTree>
    <p:extLst>
      <p:ext uri="{BB962C8B-B14F-4D97-AF65-F5344CB8AC3E}">
        <p14:creationId xmlns:p14="http://schemas.microsoft.com/office/powerpoint/2010/main" val="213044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Rapid rehousing is another type of program that works best for </a:t>
            </a:r>
            <a:r>
              <a:rPr lang="en-US" dirty="0"/>
              <a:t>people who need some substantial support, but who can work with the program to be afford housing on their own within a year or two.</a:t>
            </a:r>
          </a:p>
          <a:p>
            <a:endParaRPr lang="en-US" dirty="0">
              <a:cs typeface="Calibri" panose="020F0502020204030204"/>
            </a:endParaRPr>
          </a:p>
          <a:p>
            <a:r>
              <a:rPr lang="en-US" dirty="0">
                <a:cs typeface="Calibri" panose="020F0502020204030204"/>
              </a:rPr>
              <a:t>Like Transitional Housing, Rapid Rehousing provides case management and services usually no longer than 2 years. The difference is that, in RRH, the participants aren't living in housing that the program owns, and they usually aren't all living in one location. Instead, the program helps a participant find a room or apartment in the community from the very beginning of the program, and then they offer rental assistance to help the person afford their rent. As time goes on and the participant works with the program to increase their stability and income, that rental </a:t>
            </a:r>
            <a:r>
              <a:rPr lang="en-US" dirty="0" err="1">
                <a:cs typeface="Calibri" panose="020F0502020204030204"/>
              </a:rPr>
              <a:t>assistnace</a:t>
            </a:r>
            <a:r>
              <a:rPr lang="en-US" dirty="0">
                <a:cs typeface="Calibri" panose="020F0502020204030204"/>
              </a:rPr>
              <a:t> can get lower and lower, until the participant exits the program.</a:t>
            </a:r>
          </a:p>
          <a:p>
            <a:endParaRPr lang="en-US" dirty="0">
              <a:cs typeface="Calibri" panose="020F0502020204030204"/>
            </a:endParaRPr>
          </a:p>
          <a:p>
            <a:r>
              <a:rPr lang="en-US" dirty="0">
                <a:cs typeface="Calibri" panose="020F0502020204030204"/>
              </a:rPr>
              <a:t>So in Rapid Rehousing, the very first step is to help someone find permanent housing, and then there's a lot of support to help them stay in that housing.</a:t>
            </a:r>
          </a:p>
        </p:txBody>
      </p:sp>
      <p:sp>
        <p:nvSpPr>
          <p:cNvPr id="4" name="Slide Number Placeholder 3"/>
          <p:cNvSpPr>
            <a:spLocks noGrp="1"/>
          </p:cNvSpPr>
          <p:nvPr>
            <p:ph type="sldNum" sz="quarter" idx="5"/>
          </p:nvPr>
        </p:nvSpPr>
        <p:spPr/>
        <p:txBody>
          <a:bodyPr/>
          <a:lstStyle/>
          <a:p>
            <a:fld id="{4902820F-E165-4423-BBAB-01263F99DAEA}" type="slidenum">
              <a:rPr lang="en-US" smtClean="0"/>
              <a:t>17</a:t>
            </a:fld>
            <a:endParaRPr lang="en-US"/>
          </a:p>
        </p:txBody>
      </p:sp>
    </p:spTree>
    <p:extLst>
      <p:ext uri="{BB962C8B-B14F-4D97-AF65-F5344CB8AC3E}">
        <p14:creationId xmlns:p14="http://schemas.microsoft.com/office/powerpoint/2010/main" val="164344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final type of program we'll talk about today is Permanent Supportive Housing. PSH is specifically for people experiencing homelessness who have a disabling condition that is likely to keep them from staying housed without long-term support. This resource is targeted to people who have the most challenging barriers to housing stability – complex behavioral health needs, physical disabilities, and/or other chronic health conditions. PSH combines permanent housing with long-term case management and services that are focused on addressed the participants health needs, as well as supporting their independence and quality of life.</a:t>
            </a:r>
          </a:p>
          <a:p>
            <a:endParaRPr lang="en-US" dirty="0">
              <a:cs typeface="Calibri"/>
            </a:endParaRPr>
          </a:p>
          <a:p>
            <a:r>
              <a:rPr lang="en-US" dirty="0">
                <a:cs typeface="Calibri"/>
              </a:rPr>
              <a:t>PSH is the most effective type of resource for people who have the highest barriers to housing stability. PSH programs in Santa </a:t>
            </a:r>
            <a:r>
              <a:rPr lang="en-US" dirty="0" err="1">
                <a:cs typeface="Calibri"/>
              </a:rPr>
              <a:t>CLara</a:t>
            </a:r>
            <a:r>
              <a:rPr lang="en-US" dirty="0">
                <a:cs typeface="Calibri"/>
              </a:rPr>
              <a:t> </a:t>
            </a:r>
            <a:r>
              <a:rPr lang="en-US" dirty="0" err="1">
                <a:cs typeface="Calibri"/>
              </a:rPr>
              <a:t>COunty</a:t>
            </a:r>
            <a:r>
              <a:rPr lang="en-US" dirty="0">
                <a:cs typeface="Calibri"/>
              </a:rPr>
              <a:t>, and across the country, consistently show high levels of retention – people staying in housing for years – for populations that have experienced homelessness for the longest and have the most severe vulnerability.</a:t>
            </a:r>
          </a:p>
        </p:txBody>
      </p:sp>
      <p:sp>
        <p:nvSpPr>
          <p:cNvPr id="4" name="Slide Number Placeholder 3"/>
          <p:cNvSpPr>
            <a:spLocks noGrp="1"/>
          </p:cNvSpPr>
          <p:nvPr>
            <p:ph type="sldNum" sz="quarter" idx="5"/>
          </p:nvPr>
        </p:nvSpPr>
        <p:spPr/>
        <p:txBody>
          <a:bodyPr/>
          <a:lstStyle/>
          <a:p>
            <a:fld id="{4902820F-E165-4423-BBAB-01263F99DAEA}" type="slidenum">
              <a:rPr lang="en-US" smtClean="0"/>
              <a:t>18</a:t>
            </a:fld>
            <a:endParaRPr lang="en-US"/>
          </a:p>
        </p:txBody>
      </p:sp>
    </p:spTree>
    <p:extLst>
      <p:ext uri="{BB962C8B-B14F-4D97-AF65-F5344CB8AC3E}">
        <p14:creationId xmlns:p14="http://schemas.microsoft.com/office/powerpoint/2010/main" val="330111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19</a:t>
            </a:fld>
            <a:endParaRPr lang="en-US"/>
          </a:p>
        </p:txBody>
      </p:sp>
    </p:spTree>
    <p:extLst>
      <p:ext uri="{BB962C8B-B14F-4D97-AF65-F5344CB8AC3E}">
        <p14:creationId xmlns:p14="http://schemas.microsoft.com/office/powerpoint/2010/main" val="158330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experience working in other communities, we’ve found that engaging a wide range of stakeholders in the planning process and providing meaningful and intentional opportunities for input and feedback from community members is important for a successful plan and future implementation. </a:t>
            </a:r>
          </a:p>
          <a:p>
            <a:r>
              <a:rPr lang="en-US" dirty="0"/>
              <a:t>Allows different individuals and groups to talk about the needs and resources in the communities, so the plan that is created is unique to the City of Santa Clara and what’s going on here. </a:t>
            </a:r>
          </a:p>
        </p:txBody>
      </p:sp>
      <p:sp>
        <p:nvSpPr>
          <p:cNvPr id="4" name="Slide Number Placeholder 3"/>
          <p:cNvSpPr>
            <a:spLocks noGrp="1"/>
          </p:cNvSpPr>
          <p:nvPr>
            <p:ph type="sldNum" sz="quarter" idx="5"/>
          </p:nvPr>
        </p:nvSpPr>
        <p:spPr/>
        <p:txBody>
          <a:bodyPr/>
          <a:lstStyle/>
          <a:p>
            <a:fld id="{4902820F-E165-4423-BBAB-01263F99DAEA}" type="slidenum">
              <a:rPr lang="en-US" smtClean="0"/>
              <a:t>21</a:t>
            </a:fld>
            <a:endParaRPr lang="en-US"/>
          </a:p>
        </p:txBody>
      </p:sp>
    </p:spTree>
    <p:extLst>
      <p:ext uri="{BB962C8B-B14F-4D97-AF65-F5344CB8AC3E}">
        <p14:creationId xmlns:p14="http://schemas.microsoft.com/office/powerpoint/2010/main" val="78542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we will engage the community. The community kick-off event is an open (and most likely virtual) event that would engage any community member that is interested in contributing to the planning process, including home owners, renters, business owners, housing and service providers, representatives of schools, law enforcement, healthcare providers, business and community leaders, unhoused residents and others with lived experience of homelessness. </a:t>
            </a:r>
          </a:p>
          <a:p>
            <a:endParaRPr lang="en-US" dirty="0"/>
          </a:p>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22</a:t>
            </a:fld>
            <a:endParaRPr lang="en-US"/>
          </a:p>
        </p:txBody>
      </p:sp>
    </p:spTree>
    <p:extLst>
      <p:ext uri="{BB962C8B-B14F-4D97-AF65-F5344CB8AC3E}">
        <p14:creationId xmlns:p14="http://schemas.microsoft.com/office/powerpoint/2010/main" val="3516018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24</a:t>
            </a:fld>
            <a:endParaRPr lang="en-US"/>
          </a:p>
        </p:txBody>
      </p:sp>
    </p:spTree>
    <p:extLst>
      <p:ext uri="{BB962C8B-B14F-4D97-AF65-F5344CB8AC3E}">
        <p14:creationId xmlns:p14="http://schemas.microsoft.com/office/powerpoint/2010/main" val="320512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3</a:t>
            </a:fld>
            <a:endParaRPr lang="en-US"/>
          </a:p>
        </p:txBody>
      </p:sp>
    </p:spTree>
    <p:extLst>
      <p:ext uri="{BB962C8B-B14F-4D97-AF65-F5344CB8AC3E}">
        <p14:creationId xmlns:p14="http://schemas.microsoft.com/office/powerpoint/2010/main" val="47767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Jamboard</a:t>
            </a:r>
            <a:r>
              <a:rPr lang="en-US" dirty="0"/>
              <a:t>: </a:t>
            </a:r>
            <a:r>
              <a:rPr lang="en-US" dirty="0">
                <a:hlinkClick r:id="rId3"/>
              </a:rPr>
              <a:t>https://jamboard.google.com/d/1ZUssLIieQYb_hVWlMoQ2Obo2hWZ_9ukxeDVD0P7St4w/viewer?f=1</a:t>
            </a:r>
            <a:r>
              <a:rPr lang="en-US" dirty="0"/>
              <a:t> </a:t>
            </a:r>
          </a:p>
        </p:txBody>
      </p:sp>
      <p:sp>
        <p:nvSpPr>
          <p:cNvPr id="4" name="Slide Number Placeholder 3"/>
          <p:cNvSpPr>
            <a:spLocks noGrp="1"/>
          </p:cNvSpPr>
          <p:nvPr>
            <p:ph type="sldNum" sz="quarter" idx="5"/>
          </p:nvPr>
        </p:nvSpPr>
        <p:spPr/>
        <p:txBody>
          <a:bodyPr/>
          <a:lstStyle/>
          <a:p>
            <a:fld id="{4902820F-E165-4423-BBAB-01263F99DAEA}" type="slidenum">
              <a:rPr lang="en-US" smtClean="0"/>
              <a:t>25</a:t>
            </a:fld>
            <a:endParaRPr lang="en-US"/>
          </a:p>
        </p:txBody>
      </p:sp>
    </p:spTree>
    <p:extLst>
      <p:ext uri="{BB962C8B-B14F-4D97-AF65-F5344CB8AC3E}">
        <p14:creationId xmlns:p14="http://schemas.microsoft.com/office/powerpoint/2010/main" val="256860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26</a:t>
            </a:fld>
            <a:endParaRPr lang="en-US"/>
          </a:p>
        </p:txBody>
      </p:sp>
    </p:spTree>
    <p:extLst>
      <p:ext uri="{BB962C8B-B14F-4D97-AF65-F5344CB8AC3E}">
        <p14:creationId xmlns:p14="http://schemas.microsoft.com/office/powerpoint/2010/main" val="281229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C1039-BC33-8B45-99A6-3CAADF026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858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8/01/19</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9C206E-A940-5A43-930E-F3FB67086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09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6</a:t>
            </a:fld>
            <a:endParaRPr lang="en-US"/>
          </a:p>
        </p:txBody>
      </p:sp>
    </p:spTree>
    <p:extLst>
      <p:ext uri="{BB962C8B-B14F-4D97-AF65-F5344CB8AC3E}">
        <p14:creationId xmlns:p14="http://schemas.microsoft.com/office/powerpoint/2010/main" val="143113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all, I’ll be taking us through some intro slides starting with Zoom norms for taskforce members. </a:t>
            </a:r>
          </a:p>
          <a:p>
            <a:pPr lvl="0"/>
            <a:r>
              <a:rPr lang="en-US" sz="1200" kern="1200" dirty="0">
                <a:solidFill>
                  <a:schemeClr val="tx1"/>
                </a:solidFill>
                <a:effectLst/>
                <a:latin typeface="+mn-lt"/>
                <a:ea typeface="+mn-ea"/>
                <a:cs typeface="+mn-cs"/>
              </a:rPr>
              <a:t>We’d love to see your faces! If possible, please turn on your cameras so we can see who all is here with us today. </a:t>
            </a:r>
          </a:p>
          <a:p>
            <a:pPr lvl="0"/>
            <a:r>
              <a:rPr lang="en-US" sz="1200" kern="1200" dirty="0">
                <a:solidFill>
                  <a:schemeClr val="tx1"/>
                </a:solidFill>
                <a:effectLst/>
                <a:latin typeface="+mn-lt"/>
                <a:ea typeface="+mn-ea"/>
                <a:cs typeface="+mn-cs"/>
              </a:rPr>
              <a:t>If you have a question, please use the raise your hand function at the bottom of your screen before coming off mute, or use the chat function. </a:t>
            </a:r>
          </a:p>
          <a:p>
            <a:pPr lvl="0"/>
            <a:r>
              <a:rPr lang="en-US" sz="1200" kern="1200" dirty="0">
                <a:solidFill>
                  <a:schemeClr val="tx1"/>
                </a:solidFill>
                <a:effectLst/>
                <a:latin typeface="+mn-lt"/>
                <a:ea typeface="+mn-ea"/>
                <a:cs typeface="+mn-cs"/>
              </a:rPr>
              <a:t>As a reminder, this taskforce session will be recorded and later posted on the City’s homelessness taskforce webpage. </a:t>
            </a:r>
          </a:p>
          <a:p>
            <a:pPr lvl="0"/>
            <a:r>
              <a:rPr lang="en-US" sz="1200" kern="1200" dirty="0">
                <a:solidFill>
                  <a:schemeClr val="tx1"/>
                </a:solidFill>
                <a:effectLst/>
                <a:latin typeface="+mn-lt"/>
                <a:ea typeface="+mn-ea"/>
                <a:cs typeface="+mn-cs"/>
              </a:rPr>
              <a:t>If you’re experiencing any issues with zoom, please feel free to send a chat to myself, Carla, or </a:t>
            </a:r>
            <a:r>
              <a:rPr lang="en-US" sz="1200" kern="1200" dirty="0" err="1">
                <a:solidFill>
                  <a:schemeClr val="tx1"/>
                </a:solidFill>
                <a:effectLst/>
                <a:latin typeface="+mn-lt"/>
                <a:ea typeface="+mn-ea"/>
                <a:cs typeface="+mn-cs"/>
              </a:rPr>
              <a:t>eli</a:t>
            </a:r>
            <a:r>
              <a:rPr lang="en-US" sz="1200" kern="1200" dirty="0">
                <a:solidFill>
                  <a:schemeClr val="tx1"/>
                </a:solidFill>
                <a:effectLst/>
                <a:latin typeface="+mn-lt"/>
                <a:ea typeface="+mn-ea"/>
                <a:cs typeface="+mn-cs"/>
              </a:rPr>
              <a:t> or contact </a:t>
            </a:r>
            <a:r>
              <a:rPr lang="en-US" sz="1200" u="sng" kern="1200" dirty="0">
                <a:solidFill>
                  <a:schemeClr val="tx1"/>
                </a:solidFill>
                <a:effectLst/>
                <a:latin typeface="+mn-lt"/>
                <a:ea typeface="+mn-ea"/>
                <a:cs typeface="+mn-cs"/>
                <a:hlinkClick r:id="rId3"/>
              </a:rPr>
              <a:t>cityofsantaclara@homebaseccc.org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7</a:t>
            </a:fld>
            <a:endParaRPr lang="en-US"/>
          </a:p>
        </p:txBody>
      </p:sp>
    </p:spTree>
    <p:extLst>
      <p:ext uri="{BB962C8B-B14F-4D97-AF65-F5344CB8AC3E}">
        <p14:creationId xmlns:p14="http://schemas.microsoft.com/office/powerpoint/2010/main" val="213856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we’ve laid out zoom norms for attendees. </a:t>
            </a:r>
          </a:p>
          <a:p>
            <a:pPr lvl="0"/>
            <a:r>
              <a:rPr lang="en-US" sz="1200" kern="1200" dirty="0">
                <a:solidFill>
                  <a:schemeClr val="tx1"/>
                </a:solidFill>
                <a:effectLst/>
                <a:latin typeface="+mn-lt"/>
                <a:ea typeface="+mn-ea"/>
                <a:cs typeface="+mn-cs"/>
              </a:rPr>
              <a:t>Please use the Q&amp;A function to submit a question to the facilitators. </a:t>
            </a:r>
          </a:p>
          <a:p>
            <a:pPr lvl="0"/>
            <a:r>
              <a:rPr lang="en-US" sz="1200" kern="1200" dirty="0">
                <a:solidFill>
                  <a:schemeClr val="tx1"/>
                </a:solidFill>
                <a:effectLst/>
                <a:latin typeface="+mn-lt"/>
                <a:ea typeface="+mn-ea"/>
                <a:cs typeface="+mn-cs"/>
              </a:rPr>
              <a:t>As a reminder, the </a:t>
            </a:r>
            <a:r>
              <a:rPr lang="en-US" sz="1200" kern="1200" dirty="0" err="1">
                <a:solidFill>
                  <a:schemeClr val="tx1"/>
                </a:solidFill>
                <a:effectLst/>
                <a:latin typeface="+mn-lt"/>
                <a:ea typeface="+mn-ea"/>
                <a:cs typeface="+mn-cs"/>
              </a:rPr>
              <a:t>q&amp;a’s</a:t>
            </a:r>
            <a:r>
              <a:rPr lang="en-US" sz="1200" kern="1200" dirty="0">
                <a:solidFill>
                  <a:schemeClr val="tx1"/>
                </a:solidFill>
                <a:effectLst/>
                <a:latin typeface="+mn-lt"/>
                <a:ea typeface="+mn-ea"/>
                <a:cs typeface="+mn-cs"/>
              </a:rPr>
              <a:t> will be moderated. Questions from the public will be received and answered as time allows. We may not be able to answer every question within the time limits of this meeting, but we will be saving the questions and reviewing them for themes/ different focus areas.  </a:t>
            </a:r>
          </a:p>
          <a:p>
            <a:pPr lvl="0"/>
            <a:r>
              <a:rPr lang="en-US" sz="1200" kern="1200" dirty="0">
                <a:solidFill>
                  <a:schemeClr val="tx1"/>
                </a:solidFill>
                <a:effectLst/>
                <a:latin typeface="+mn-lt"/>
                <a:ea typeface="+mn-ea"/>
                <a:cs typeface="+mn-cs"/>
              </a:rPr>
              <a:t>Once again, this taskforce session will be recorded and later posted on the City’s homelessness taskforce webpage. </a:t>
            </a:r>
          </a:p>
          <a:p>
            <a:pPr lvl="0"/>
            <a:r>
              <a:rPr lang="en-US" sz="1200" kern="1200" dirty="0">
                <a:solidFill>
                  <a:schemeClr val="tx1"/>
                </a:solidFill>
                <a:effectLst/>
                <a:latin typeface="+mn-lt"/>
                <a:ea typeface="+mn-ea"/>
                <a:cs typeface="+mn-cs"/>
              </a:rPr>
              <a:t>And if you’re experiencing Zoom issues, please feel free to chat one of the Homebase team directly or email our team at </a:t>
            </a:r>
            <a:r>
              <a:rPr lang="en-US" sz="1200" u="sng" kern="1200" dirty="0">
                <a:solidFill>
                  <a:schemeClr val="tx1"/>
                </a:solidFill>
                <a:effectLst/>
                <a:latin typeface="+mn-lt"/>
                <a:ea typeface="+mn-ea"/>
                <a:cs typeface="+mn-cs"/>
                <a:hlinkClick r:id="rId3"/>
              </a:rPr>
              <a:t>cityofsantaclara@homebaseccc.org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02820F-E165-4423-BBAB-01263F99DAEA}" type="slidenum">
              <a:rPr lang="en-US" smtClean="0"/>
              <a:t>8</a:t>
            </a:fld>
            <a:endParaRPr lang="en-US"/>
          </a:p>
        </p:txBody>
      </p:sp>
    </p:spTree>
    <p:extLst>
      <p:ext uri="{BB962C8B-B14F-4D97-AF65-F5344CB8AC3E}">
        <p14:creationId xmlns:p14="http://schemas.microsoft.com/office/powerpoint/2010/main" val="102089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provided a starting place for discussion guidelines and norms (run through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Taskforce members: are there any more guidelines or norms that we should prioritize on this list?</a:t>
            </a:r>
          </a:p>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9</a:t>
            </a:fld>
            <a:endParaRPr lang="en-US"/>
          </a:p>
        </p:txBody>
      </p:sp>
    </p:spTree>
    <p:extLst>
      <p:ext uri="{BB962C8B-B14F-4D97-AF65-F5344CB8AC3E}">
        <p14:creationId xmlns:p14="http://schemas.microsoft.com/office/powerpoint/2010/main" val="261732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BC307E-A8F7-1F4A-B136-E0579DF6DC32}" type="slidenum">
              <a:rPr lang="en-US" smtClean="0"/>
              <a:t>10</a:t>
            </a:fld>
            <a:endParaRPr lang="en-US"/>
          </a:p>
        </p:txBody>
      </p:sp>
    </p:spTree>
    <p:extLst>
      <p:ext uri="{BB962C8B-B14F-4D97-AF65-F5344CB8AC3E}">
        <p14:creationId xmlns:p14="http://schemas.microsoft.com/office/powerpoint/2010/main" val="329790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11</a:t>
            </a:fld>
            <a:endParaRPr lang="en-US"/>
          </a:p>
        </p:txBody>
      </p:sp>
    </p:spTree>
    <p:extLst>
      <p:ext uri="{BB962C8B-B14F-4D97-AF65-F5344CB8AC3E}">
        <p14:creationId xmlns:p14="http://schemas.microsoft.com/office/powerpoint/2010/main" val="395638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We'll be using these terms to talk about some of the programs and services we go over. A lot of effective approaches to addressing homelessness or housing instability include these pieces.</a:t>
            </a:r>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12</a:t>
            </a:fld>
            <a:endParaRPr lang="en-US"/>
          </a:p>
        </p:txBody>
      </p:sp>
    </p:spTree>
    <p:extLst>
      <p:ext uri="{BB962C8B-B14F-4D97-AF65-F5344CB8AC3E}">
        <p14:creationId xmlns:p14="http://schemas.microsoft.com/office/powerpoint/2010/main" val="349684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52698" y="9307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3316444"/>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9" y="4454494"/>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58AE0CC5-FDBE-9F44-BDDF-C104972F314D}"/>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B0707E51-98F6-5D41-8C8A-E532F484D485}"/>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01964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4CADCE8-420D-B548-80D9-2D248E70C40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4ABFF622-F5E9-8541-8267-04D508934348}"/>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814856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165062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678968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512878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9824755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19290390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047930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5489971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1466522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3058944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89287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BA50C55-4DCA-114C-9323-E7B356938B8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2419C657-3857-B845-BF48-6EA36552FA6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1614834"/>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414" y="351689"/>
            <a:ext cx="7886700" cy="102706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18414" y="1689148"/>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8006" y="1689148"/>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881179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39921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891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5" y="1562634"/>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3" y="1013951"/>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8" y="1556703"/>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382B9985-587C-CB45-BE54-A0994330546E}"/>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4" name="Footer Placeholder 4">
            <a:extLst>
              <a:ext uri="{FF2B5EF4-FFF2-40B4-BE49-F238E27FC236}">
                <a16:creationId xmlns:a16="http://schemas.microsoft.com/office/drawing/2014/main" id="{B6824FFB-9D12-1548-A089-50BA3817D11C}"/>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380936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B159EEA-71D0-AA48-9BB1-154F694E9E5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4C5FEC83-6F06-6946-BBBC-A902C10AC875}"/>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55114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8280A22-E68C-6E45-AF6A-0F3494C65D04}"/>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6" name="Footer Placeholder 4">
            <a:extLst>
              <a:ext uri="{FF2B5EF4-FFF2-40B4-BE49-F238E27FC236}">
                <a16:creationId xmlns:a16="http://schemas.microsoft.com/office/drawing/2014/main" id="{30197D7B-F4FD-B24C-9EC8-79C487F1A42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80868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DE2A7-905E-1E4A-A275-E0E7620FE05B}"/>
              </a:ext>
            </a:extLst>
          </p:cNvPr>
          <p:cNvSpPr>
            <a:spLocks noGrp="1"/>
          </p:cNvSpPr>
          <p:nvPr>
            <p:ph type="body" sz="quarter" idx="10" hasCustomPrompt="1"/>
          </p:nvPr>
        </p:nvSpPr>
        <p:spPr>
          <a:xfrm>
            <a:off x="167952" y="329682"/>
            <a:ext cx="8808098" cy="3099318"/>
          </a:xfrm>
          <a:prstGeom prst="rect">
            <a:avLst/>
          </a:prstGeom>
        </p:spPr>
        <p:txBody>
          <a:bodyPr anchor="b"/>
          <a:lstStyle>
            <a:lvl1pPr marL="0" indent="0" algn="ctr">
              <a:buNone/>
              <a:defRPr sz="4000" b="0" i="0">
                <a:latin typeface="Helvetica" pitchFamily="2" charset="0"/>
              </a:defRPr>
            </a:lvl1pPr>
          </a:lstStyle>
          <a:p>
            <a:pPr lvl="0"/>
            <a:r>
              <a:rPr lang="en-US" dirty="0"/>
              <a:t>Section Title Slide</a:t>
            </a:r>
          </a:p>
        </p:txBody>
      </p:sp>
    </p:spTree>
    <p:extLst>
      <p:ext uri="{BB962C8B-B14F-4D97-AF65-F5344CB8AC3E}">
        <p14:creationId xmlns:p14="http://schemas.microsoft.com/office/powerpoint/2010/main" val="31794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284195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320433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115" y="538861"/>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5292" y="1618343"/>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49D41ED-2A61-D14C-BE19-EDFCB7999B4F}"/>
              </a:ext>
            </a:extLst>
          </p:cNvPr>
          <p:cNvSpPr>
            <a:spLocks noGrp="1"/>
          </p:cNvSpPr>
          <p:nvPr>
            <p:ph type="dt" sz="half" idx="10"/>
          </p:nvPr>
        </p:nvSpPr>
        <p:spPr>
          <a:xfrm>
            <a:off x="624715" y="6319139"/>
            <a:ext cx="2057400" cy="365125"/>
          </a:xfrm>
          <a:prstGeom prst="rect">
            <a:avLst/>
          </a:prstGeom>
        </p:spPr>
        <p:txBody>
          <a:bodyPr/>
          <a:lstStyle/>
          <a:p>
            <a:fld id="{9C3DCBA6-4D75-7A45-9180-8DB4C9AFAB82}" type="datetimeFigureOut">
              <a:rPr lang="en-US" smtClean="0"/>
              <a:t>5/25/22</a:t>
            </a:fld>
            <a:endParaRPr lang="en-US"/>
          </a:p>
        </p:txBody>
      </p:sp>
      <p:sp>
        <p:nvSpPr>
          <p:cNvPr id="11" name="Footer Placeholder 4">
            <a:extLst>
              <a:ext uri="{FF2B5EF4-FFF2-40B4-BE49-F238E27FC236}">
                <a16:creationId xmlns:a16="http://schemas.microsoft.com/office/drawing/2014/main" id="{FE325884-386B-B347-9A71-E94D59F7A161}"/>
              </a:ext>
            </a:extLst>
          </p:cNvPr>
          <p:cNvSpPr>
            <a:spLocks noGrp="1"/>
          </p:cNvSpPr>
          <p:nvPr>
            <p:ph type="ftr" sz="quarter" idx="11"/>
          </p:nvPr>
        </p:nvSpPr>
        <p:spPr>
          <a:xfrm>
            <a:off x="3025015" y="6319139"/>
            <a:ext cx="30861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76BBE74E-4486-D446-BEAE-4B81EE753A02}"/>
              </a:ext>
            </a:extLst>
          </p:cNvPr>
          <p:cNvSpPr>
            <a:spLocks noGrp="1"/>
          </p:cNvSpPr>
          <p:nvPr>
            <p:ph type="sldNum" sz="quarter" idx="12"/>
          </p:nvPr>
        </p:nvSpPr>
        <p:spPr>
          <a:xfrm>
            <a:off x="6454015" y="6319139"/>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6919701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75571"/>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31811" y="1866033"/>
            <a:ext cx="386306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1812" y="1226699"/>
            <a:ext cx="808037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49122" y="1866033"/>
            <a:ext cx="3863066"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19B06485-521F-B845-966D-93C0A45D3091}"/>
              </a:ext>
            </a:extLst>
          </p:cNvPr>
          <p:cNvSpPr>
            <a:spLocks noGrp="1"/>
          </p:cNvSpPr>
          <p:nvPr>
            <p:ph type="dt" sz="half" idx="12"/>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14" name="Footer Placeholder 4">
            <a:extLst>
              <a:ext uri="{FF2B5EF4-FFF2-40B4-BE49-F238E27FC236}">
                <a16:creationId xmlns:a16="http://schemas.microsoft.com/office/drawing/2014/main" id="{9306C11F-F328-B645-8D18-BB1FACC773F2}"/>
              </a:ext>
            </a:extLst>
          </p:cNvPr>
          <p:cNvSpPr>
            <a:spLocks noGrp="1"/>
          </p:cNvSpPr>
          <p:nvPr>
            <p:ph type="ftr" sz="quarter" idx="13"/>
          </p:nvPr>
        </p:nvSpPr>
        <p:spPr>
          <a:xfrm>
            <a:off x="3028950" y="6356353"/>
            <a:ext cx="30861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B74F5862-A00D-D04B-B00D-3073EF72FD9E}"/>
              </a:ext>
            </a:extLst>
          </p:cNvPr>
          <p:cNvSpPr>
            <a:spLocks noGrp="1"/>
          </p:cNvSpPr>
          <p:nvPr>
            <p:ph type="sldNum" sz="quarter" idx="14"/>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9129667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BA9CF3B5-A92A-6B41-A66D-81DB64CFC22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67CF0E96-CB0D-D24D-9042-A6082934F79F}"/>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24857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417676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307712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5/25/22</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397445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05000"/>
            <a:ext cx="6858000" cy="4165600"/>
          </a:xfrm>
          <a:effectLst/>
        </p:spPr>
        <p:txBody>
          <a:bodyPr/>
          <a:lstStyle>
            <a:lvl1pPr marL="342900" indent="-342900">
              <a:buClr>
                <a:schemeClr val="tx2"/>
              </a:buClr>
              <a:buFont typeface="Arial" charset="0"/>
              <a:buChar char="•"/>
              <a:defRPr>
                <a:solidFill>
                  <a:schemeClr val="tx2"/>
                </a:solidFill>
              </a:defRPr>
            </a:lvl1pPr>
            <a:lvl2pPr marL="1028700" indent="-342900">
              <a:buClr>
                <a:schemeClr val="tx2"/>
              </a:buClr>
              <a:buFont typeface="Arial" charset="0"/>
              <a:buChar char="•"/>
              <a:defRPr>
                <a:solidFill>
                  <a:schemeClr val="tx2"/>
                </a:solidFill>
                <a:latin typeface="Century Gothic" charset="0"/>
                <a:ea typeface="Century Gothic" charset="0"/>
                <a:cs typeface="Century Gothic" charset="0"/>
              </a:defRPr>
            </a:lvl2pPr>
            <a:lvl3pPr marL="1689100" indent="-342900">
              <a:buClr>
                <a:schemeClr val="tx2"/>
              </a:buClr>
              <a:buFont typeface="Arial" charset="0"/>
              <a:buChar char="•"/>
              <a:defRPr>
                <a:solidFill>
                  <a:schemeClr val="tx2"/>
                </a:solidFill>
                <a:latin typeface="Century Gothic" charset="0"/>
                <a:ea typeface="Century Gothic" charset="0"/>
                <a:cs typeface="Century Gothic" charset="0"/>
              </a:defRPr>
            </a:lvl3pPr>
            <a:lvl4pPr marL="2241550" indent="-285750">
              <a:buClr>
                <a:schemeClr val="tx2"/>
              </a:buClr>
              <a:buFont typeface="Arial" charset="0"/>
              <a:buChar char="•"/>
              <a:defRPr>
                <a:solidFill>
                  <a:schemeClr val="tx2"/>
                </a:solidFill>
                <a:latin typeface="Century Gothic" charset="0"/>
                <a:ea typeface="Century Gothic" charset="0"/>
                <a:cs typeface="Century Gothic" charset="0"/>
              </a:defRPr>
            </a:lvl4pPr>
            <a:lvl5pPr marL="2825750" indent="-285750">
              <a:buClr>
                <a:schemeClr val="tx2"/>
              </a:buClr>
              <a:buFont typeface="Arial" charset="0"/>
              <a:buChar char="•"/>
              <a:defRPr>
                <a:solidFill>
                  <a:schemeClr val="tx2"/>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9"/>
          <p:cNvSpPr>
            <a:spLocks noGrp="1"/>
          </p:cNvSpPr>
          <p:nvPr>
            <p:ph type="title"/>
          </p:nvPr>
        </p:nvSpPr>
        <p:spPr>
          <a:xfrm>
            <a:off x="1143000" y="990600"/>
            <a:ext cx="6858000" cy="837184"/>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p:cNvSpPr>
            <a:spLocks noGrp="1"/>
          </p:cNvSpPr>
          <p:nvPr>
            <p:ph type="ftr" sz="quarter" idx="10"/>
          </p:nvPr>
        </p:nvSpPr>
        <p:spPr/>
        <p:txBody>
          <a:bodyPr/>
          <a:lstStyle/>
          <a:p>
            <a:r>
              <a:rPr lang="en-US"/>
              <a:t>Cupertino.org</a:t>
            </a:r>
            <a:endParaRPr lang="en-US" dirty="0"/>
          </a:p>
        </p:txBody>
      </p:sp>
      <p:sp>
        <p:nvSpPr>
          <p:cNvPr id="4" name="Slide Number Placeholder 3"/>
          <p:cNvSpPr>
            <a:spLocks noGrp="1"/>
          </p:cNvSpPr>
          <p:nvPr>
            <p:ph type="sldNum" sz="quarter" idx="11"/>
          </p:nvPr>
        </p:nvSpPr>
        <p:spPr/>
        <p:txBody>
          <a:bodyPr/>
          <a:lstStyle/>
          <a:p>
            <a:fld id="{63E74A78-A79D-2E41-9E5E-03D03674BA6A}" type="slidenum">
              <a:rPr lang="en-US" smtClean="0"/>
              <a:t>‹#›</a:t>
            </a:fld>
            <a:endParaRPr lang="en-US" dirty="0"/>
          </a:p>
        </p:txBody>
      </p:sp>
    </p:spTree>
    <p:extLst>
      <p:ext uri="{BB962C8B-B14F-4D97-AF65-F5344CB8AC3E}">
        <p14:creationId xmlns:p14="http://schemas.microsoft.com/office/powerpoint/2010/main" val="3884796991"/>
      </p:ext>
    </p:extLst>
  </p:cSld>
  <p:clrMapOvr>
    <a:masterClrMapping/>
  </p:clrMapOvr>
  <p:transition spd="med">
    <p:fade/>
  </p:transition>
  <p:extLst>
    <p:ext uri="{DCECCB84-F9BA-43D5-87BE-67443E8EF086}">
      <p15:sldGuideLst xmlns:p15="http://schemas.microsoft.com/office/powerpoint/2012/main">
        <p15:guide id="1" orient="horz" pos="2532">
          <p15:clr>
            <a:srgbClr val="FBAE40"/>
          </p15:clr>
        </p15:guide>
        <p15:guide id="2" pos="5088">
          <p15:clr>
            <a:srgbClr val="FBAE40"/>
          </p15:clr>
        </p15:guide>
        <p15:guide id="3" pos="6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8FAF-5B66-794B-9420-BAA8128F093C}"/>
              </a:ext>
            </a:extLst>
          </p:cNvPr>
          <p:cNvSpPr>
            <a:spLocks noGrp="1"/>
          </p:cNvSpPr>
          <p:nvPr>
            <p:ph type="title" hasCustomPrompt="1"/>
          </p:nvPr>
        </p:nvSpPr>
        <p:spPr>
          <a:xfrm>
            <a:off x="986130" y="4460034"/>
            <a:ext cx="7171742" cy="802433"/>
          </a:xfrm>
          <a:prstGeom prst="rect">
            <a:avLst/>
          </a:prstGeom>
        </p:spPr>
        <p:txBody>
          <a:bodyPr anchor="ctr"/>
          <a:lstStyle>
            <a:lvl1pPr algn="ctr">
              <a:defRPr sz="3200" b="1" i="0">
                <a:latin typeface="Helvetica" pitchFamily="2" charset="0"/>
              </a:defRPr>
            </a:lvl1pPr>
          </a:lstStyle>
          <a:p>
            <a:r>
              <a:rPr lang="en-US" dirty="0"/>
              <a:t>Alternate Branded Slide</a:t>
            </a:r>
          </a:p>
        </p:txBody>
      </p:sp>
      <p:sp>
        <p:nvSpPr>
          <p:cNvPr id="15" name="TextBox 14">
            <a:extLst>
              <a:ext uri="{FF2B5EF4-FFF2-40B4-BE49-F238E27FC236}">
                <a16:creationId xmlns:a16="http://schemas.microsoft.com/office/drawing/2014/main" id="{3E2B333A-F1FE-6045-A571-9904E0DDAA3B}"/>
              </a:ext>
            </a:extLst>
          </p:cNvPr>
          <p:cNvSpPr txBox="1"/>
          <p:nvPr userDrawn="1"/>
        </p:nvSpPr>
        <p:spPr>
          <a:xfrm>
            <a:off x="986127" y="5485725"/>
            <a:ext cx="71717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endParaRPr lang="en-US" sz="2400" b="0" i="0" dirty="0">
              <a:noFill/>
              <a:effectLst/>
              <a:latin typeface="Helvetica" pitchFamily="2" charset="0"/>
            </a:endParaRPr>
          </a:p>
        </p:txBody>
      </p:sp>
      <p:sp>
        <p:nvSpPr>
          <p:cNvPr id="17" name="Text Placeholder 16">
            <a:extLst>
              <a:ext uri="{FF2B5EF4-FFF2-40B4-BE49-F238E27FC236}">
                <a16:creationId xmlns:a16="http://schemas.microsoft.com/office/drawing/2014/main" id="{EB14FE9D-DB64-9F46-B7EF-134333FAC34D}"/>
              </a:ext>
            </a:extLst>
          </p:cNvPr>
          <p:cNvSpPr>
            <a:spLocks noGrp="1"/>
          </p:cNvSpPr>
          <p:nvPr>
            <p:ph type="body" sz="quarter" idx="10" hasCustomPrompt="1"/>
          </p:nvPr>
        </p:nvSpPr>
        <p:spPr>
          <a:xfrm>
            <a:off x="986128" y="5263176"/>
            <a:ext cx="7172325" cy="684212"/>
          </a:xfrm>
          <a:prstGeom prst="rect">
            <a:avLst/>
          </a:prstGeom>
        </p:spPr>
        <p:txBody>
          <a:bodyPr/>
          <a:lstStyle>
            <a:lvl1pPr marL="0" indent="0" algn="ctr">
              <a:buNone/>
              <a:defRPr b="0" i="0">
                <a:latin typeface="Helvetica" pitchFamily="2" charset="0"/>
              </a:defRPr>
            </a:lvl1pPr>
          </a:lstStyle>
          <a:p>
            <a:pPr lvl="0"/>
            <a:r>
              <a:rPr lang="en-US" dirty="0"/>
              <a:t>Subtitle Here</a:t>
            </a:r>
          </a:p>
        </p:txBody>
      </p:sp>
      <p:sp>
        <p:nvSpPr>
          <p:cNvPr id="21" name="Text Placeholder 20">
            <a:extLst>
              <a:ext uri="{FF2B5EF4-FFF2-40B4-BE49-F238E27FC236}">
                <a16:creationId xmlns:a16="http://schemas.microsoft.com/office/drawing/2014/main" id="{5389B1BD-56AB-1540-BCA6-2D78DA819514}"/>
              </a:ext>
            </a:extLst>
          </p:cNvPr>
          <p:cNvSpPr>
            <a:spLocks noGrp="1"/>
          </p:cNvSpPr>
          <p:nvPr>
            <p:ph type="body" sz="quarter" idx="11" hasCustomPrompt="1"/>
          </p:nvPr>
        </p:nvSpPr>
        <p:spPr>
          <a:xfrm rot="18769805">
            <a:off x="476588" y="2465353"/>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
        <p:nvSpPr>
          <p:cNvPr id="22" name="Text Placeholder 20">
            <a:extLst>
              <a:ext uri="{FF2B5EF4-FFF2-40B4-BE49-F238E27FC236}">
                <a16:creationId xmlns:a16="http://schemas.microsoft.com/office/drawing/2014/main" id="{EBD2CE67-B3A2-1B4F-B11E-298A871ACBEF}"/>
              </a:ext>
            </a:extLst>
          </p:cNvPr>
          <p:cNvSpPr>
            <a:spLocks noGrp="1"/>
          </p:cNvSpPr>
          <p:nvPr>
            <p:ph type="body" sz="quarter" idx="12" hasCustomPrompt="1"/>
          </p:nvPr>
        </p:nvSpPr>
        <p:spPr>
          <a:xfrm rot="2845712">
            <a:off x="5474232" y="2467458"/>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
        <p:nvSpPr>
          <p:cNvPr id="7" name="Date Placeholder 3">
            <a:extLst>
              <a:ext uri="{FF2B5EF4-FFF2-40B4-BE49-F238E27FC236}">
                <a16:creationId xmlns:a16="http://schemas.microsoft.com/office/drawing/2014/main" id="{9058CB5A-A07C-D845-B14E-4984F048B514}"/>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DF7B4BF3-1497-5D44-81B5-AB6ACE497A1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701233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143000" y="4105276"/>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62880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79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33435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011" y="367459"/>
            <a:ext cx="8376763" cy="705129"/>
          </a:xfrm>
          <a:prstGeom prst="rect">
            <a:avLst/>
          </a:prstGeom>
        </p:spPr>
        <p:txBody>
          <a:bodyPr vert="horz" wrap="square" lIns="91440" tIns="45720" rIns="91440" bIns="45720" rtlCol="0" anchor="t" anchorCtr="0">
            <a:spAutoFit/>
          </a:bodyPr>
          <a:lstStyle>
            <a:lvl1pPr>
              <a:defRPr lang="en-US" baseline="0" dirty="0">
                <a:solidFill>
                  <a:schemeClr val="bg2"/>
                </a:solidFill>
              </a:defRPr>
            </a:lvl1pPr>
          </a:lstStyle>
          <a:p>
            <a:pPr lvl="0"/>
            <a:r>
              <a:rPr lang="en-US" dirty="0"/>
              <a:t>Slide Title Here</a:t>
            </a:r>
          </a:p>
        </p:txBody>
      </p:sp>
      <p:sp>
        <p:nvSpPr>
          <p:cNvPr id="3" name="Content Placeholder 2"/>
          <p:cNvSpPr>
            <a:spLocks noGrp="1"/>
          </p:cNvSpPr>
          <p:nvPr>
            <p:ph idx="1" hasCustomPrompt="1"/>
          </p:nvPr>
        </p:nvSpPr>
        <p:spPr>
          <a:xfrm>
            <a:off x="409226" y="1423249"/>
            <a:ext cx="8325548" cy="4011502"/>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7" name="Date Placeholder 3">
            <a:extLst>
              <a:ext uri="{FF2B5EF4-FFF2-40B4-BE49-F238E27FC236}">
                <a16:creationId xmlns:a16="http://schemas.microsoft.com/office/drawing/2014/main" id="{3A1682A7-BF0F-BA48-A0A2-7C0B7DE7B707}"/>
              </a:ext>
            </a:extLst>
          </p:cNvPr>
          <p:cNvSpPr>
            <a:spLocks noGrp="1"/>
          </p:cNvSpPr>
          <p:nvPr>
            <p:ph type="dt" sz="half" idx="10"/>
          </p:nvPr>
        </p:nvSpPr>
        <p:spPr>
          <a:xfrm>
            <a:off x="6929523"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03F4A22F-005B-E54F-98FB-85FF6D2ECF19}"/>
              </a:ext>
            </a:extLst>
          </p:cNvPr>
          <p:cNvSpPr>
            <a:spLocks noGrp="1"/>
          </p:cNvSpPr>
          <p:nvPr>
            <p:ph type="ftr" sz="quarter" idx="11"/>
          </p:nvPr>
        </p:nvSpPr>
        <p:spPr>
          <a:xfrm>
            <a:off x="3155634"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306775913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08822"/>
            <a:ext cx="8080375" cy="705129"/>
          </a:xfrm>
          <a:prstGeom prst="rect">
            <a:avLst/>
          </a:prstGeom>
        </p:spPr>
        <p:txBody>
          <a:bodyPr vert="horz" wrap="square" lIns="91440" tIns="45720" rIns="91440" bIns="45720" rtlCol="0" anchor="t" anchorCtr="0">
            <a:spAutoFit/>
          </a:bodyPr>
          <a:lstStyle>
            <a:lvl1pPr>
              <a:defRPr lang="en-US" baseline="0" dirty="0">
                <a:solidFill>
                  <a:schemeClr val="bg2"/>
                </a:solidFill>
              </a:defRPr>
            </a:lvl1pPr>
          </a:lstStyle>
          <a:p>
            <a:pPr marL="0" lvl="0"/>
            <a:r>
              <a:rPr lang="en-US" dirty="0"/>
              <a:t>Slide Title Here</a:t>
            </a:r>
          </a:p>
        </p:txBody>
      </p:sp>
      <p:sp>
        <p:nvSpPr>
          <p:cNvPr id="3" name="Content Placeholder 2"/>
          <p:cNvSpPr>
            <a:spLocks noGrp="1"/>
          </p:cNvSpPr>
          <p:nvPr>
            <p:ph idx="1" hasCustomPrompt="1"/>
          </p:nvPr>
        </p:nvSpPr>
        <p:spPr>
          <a:xfrm>
            <a:off x="531812" y="1639773"/>
            <a:ext cx="3989387" cy="3978016"/>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4542" y="1135271"/>
            <a:ext cx="8101460" cy="383182"/>
          </a:xfrm>
          <a:prstGeom prst="rect">
            <a:avLst/>
          </a:prstGeom>
        </p:spPr>
        <p:txBody>
          <a:bodyPr vert="horz" wrap="square" lIns="91440" tIns="45720" rIns="91440" bIns="45720" rtlCol="0" anchor="t">
            <a:noAutofit/>
          </a:bodyPr>
          <a:lstStyle>
            <a:lvl1pPr>
              <a:defRPr lang="en-US" baseline="0" dirty="0" smtClean="0">
                <a:solidFill>
                  <a:schemeClr val="bg2"/>
                </a:solidFill>
              </a:defRPr>
            </a:lvl1pPr>
          </a:lstStyle>
          <a:p>
            <a:pPr marL="0" lvl="0" indent="0">
              <a:buNone/>
            </a:pPr>
            <a:r>
              <a:rPr lang="en-US" dirty="0"/>
              <a:t>Subhead</a:t>
            </a:r>
          </a:p>
        </p:txBody>
      </p:sp>
      <p:sp>
        <p:nvSpPr>
          <p:cNvPr id="9" name="Content Placeholder 2"/>
          <p:cNvSpPr>
            <a:spLocks noGrp="1"/>
          </p:cNvSpPr>
          <p:nvPr>
            <p:ph idx="11" hasCustomPrompt="1"/>
          </p:nvPr>
        </p:nvSpPr>
        <p:spPr>
          <a:xfrm>
            <a:off x="4622803" y="1639773"/>
            <a:ext cx="4013199" cy="3978016"/>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3" name="Date Placeholder 3">
            <a:extLst>
              <a:ext uri="{FF2B5EF4-FFF2-40B4-BE49-F238E27FC236}">
                <a16:creationId xmlns:a16="http://schemas.microsoft.com/office/drawing/2014/main" id="{BC8C2714-EE80-5449-BE1E-8FA51E0E24E4}"/>
              </a:ext>
            </a:extLst>
          </p:cNvPr>
          <p:cNvSpPr>
            <a:spLocks noGrp="1"/>
          </p:cNvSpPr>
          <p:nvPr>
            <p:ph type="dt" sz="half" idx="12"/>
          </p:nvPr>
        </p:nvSpPr>
        <p:spPr>
          <a:xfrm>
            <a:off x="6838427"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4" name="Footer Placeholder 4">
            <a:extLst>
              <a:ext uri="{FF2B5EF4-FFF2-40B4-BE49-F238E27FC236}">
                <a16:creationId xmlns:a16="http://schemas.microsoft.com/office/drawing/2014/main" id="{5CD7F12A-F8C4-4949-8E95-606224825533}"/>
              </a:ext>
            </a:extLst>
          </p:cNvPr>
          <p:cNvSpPr>
            <a:spLocks noGrp="1"/>
          </p:cNvSpPr>
          <p:nvPr>
            <p:ph type="ftr" sz="quarter" idx="13"/>
          </p:nvPr>
        </p:nvSpPr>
        <p:spPr>
          <a:xfrm>
            <a:off x="3155506" y="6348558"/>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3433753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48537"/>
            <a:ext cx="7886700" cy="2852737"/>
          </a:xfrm>
          <a:prstGeom prst="rect">
            <a:avLst/>
          </a:prstGeom>
        </p:spPr>
        <p:txBody>
          <a:bodyPr anchor="b"/>
          <a:lstStyle>
            <a:lvl1pPr>
              <a:defRPr sz="6000" baseline="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23888" y="4478720"/>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E60369F5-D02C-1D4F-AED2-0D764AFB20F0}"/>
              </a:ext>
            </a:extLst>
          </p:cNvPr>
          <p:cNvSpPr>
            <a:spLocks noGrp="1"/>
          </p:cNvSpPr>
          <p:nvPr>
            <p:ph type="dt" sz="half" idx="10"/>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53B07743-21E7-A246-86BD-773AB58D9CDC}"/>
              </a:ext>
            </a:extLst>
          </p:cNvPr>
          <p:cNvSpPr>
            <a:spLocks noGrp="1"/>
          </p:cNvSpPr>
          <p:nvPr>
            <p:ph type="ftr" sz="quarter" idx="11"/>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53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9593B8C-A7A2-D445-BF37-A0AB5FBE8A2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A962319E-4CD3-8245-8FB1-2CC8F42634C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8939730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baseline="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3081833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69892"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2363168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8248D-9524-F548-A62D-AAC39A8364E8}"/>
              </a:ext>
            </a:extLst>
          </p:cNvPr>
          <p:cNvSpPr>
            <a:spLocks noGrp="1"/>
          </p:cNvSpPr>
          <p:nvPr>
            <p:ph type="body" sz="quarter" idx="10" hasCustomPrompt="1"/>
          </p:nvPr>
        </p:nvSpPr>
        <p:spPr>
          <a:xfrm>
            <a:off x="689527" y="478973"/>
            <a:ext cx="7764945" cy="2453369"/>
          </a:xfrm>
          <a:prstGeom prst="rect">
            <a:avLst/>
          </a:prstGeom>
        </p:spPr>
        <p:txBody>
          <a:bodyPr anchor="b"/>
          <a:lstStyle>
            <a:lvl1pPr marL="0" indent="0">
              <a:buNone/>
              <a:defRPr sz="3600" b="1" i="0">
                <a:latin typeface="Helvetica" pitchFamily="2" charset="0"/>
              </a:defRPr>
            </a:lvl1pPr>
          </a:lstStyle>
          <a:p>
            <a:pPr lvl="0"/>
            <a:r>
              <a:rPr lang="en-US" dirty="0"/>
              <a:t>Alternate Slide</a:t>
            </a:r>
          </a:p>
        </p:txBody>
      </p:sp>
      <p:sp>
        <p:nvSpPr>
          <p:cNvPr id="7" name="Text Placeholder 6">
            <a:extLst>
              <a:ext uri="{FF2B5EF4-FFF2-40B4-BE49-F238E27FC236}">
                <a16:creationId xmlns:a16="http://schemas.microsoft.com/office/drawing/2014/main" id="{05C2D4ED-06C2-AD49-9C0E-78A7E0267F86}"/>
              </a:ext>
            </a:extLst>
          </p:cNvPr>
          <p:cNvSpPr>
            <a:spLocks noGrp="1"/>
          </p:cNvSpPr>
          <p:nvPr>
            <p:ph type="body" sz="quarter" idx="11" hasCustomPrompt="1"/>
          </p:nvPr>
        </p:nvSpPr>
        <p:spPr>
          <a:xfrm>
            <a:off x="689526" y="3153441"/>
            <a:ext cx="7766050" cy="1268413"/>
          </a:xfrm>
          <a:prstGeom prst="rect">
            <a:avLst/>
          </a:prstGeom>
        </p:spPr>
        <p:txBody>
          <a:bodyPr/>
          <a:lstStyle>
            <a:lvl1pPr marL="0" indent="0">
              <a:buNone/>
              <a:defRPr sz="2400" b="0" i="0">
                <a:latin typeface="Helvetica" pitchFamily="2" charset="0"/>
              </a:defRPr>
            </a:lvl1pPr>
          </a:lstStyle>
          <a:p>
            <a:pPr lvl="0"/>
            <a:r>
              <a:rPr lang="en-US" dirty="0"/>
              <a:t>Subtitle Here</a:t>
            </a:r>
          </a:p>
        </p:txBody>
      </p:sp>
      <p:sp>
        <p:nvSpPr>
          <p:cNvPr id="4" name="Date Placeholder 3">
            <a:extLst>
              <a:ext uri="{FF2B5EF4-FFF2-40B4-BE49-F238E27FC236}">
                <a16:creationId xmlns:a16="http://schemas.microsoft.com/office/drawing/2014/main" id="{15395700-5B05-1E44-80B1-CC55E259ED5E}"/>
              </a:ext>
            </a:extLst>
          </p:cNvPr>
          <p:cNvSpPr>
            <a:spLocks noGrp="1"/>
          </p:cNvSpPr>
          <p:nvPr>
            <p:ph type="dt" sz="half" idx="12"/>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6" name="Footer Placeholder 4">
            <a:extLst>
              <a:ext uri="{FF2B5EF4-FFF2-40B4-BE49-F238E27FC236}">
                <a16:creationId xmlns:a16="http://schemas.microsoft.com/office/drawing/2014/main" id="{4634FCD8-6866-8443-A4A8-F87DF82BAF55}"/>
              </a:ext>
            </a:extLst>
          </p:cNvPr>
          <p:cNvSpPr>
            <a:spLocks noGrp="1"/>
          </p:cNvSpPr>
          <p:nvPr>
            <p:ph type="ftr" sz="quarter" idx="13"/>
          </p:nvPr>
        </p:nvSpPr>
        <p:spPr>
          <a:xfrm>
            <a:off x="3028950"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5490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2707048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562300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9658422C-2E62-944E-BF5C-BDADF326E315}"/>
              </a:ext>
            </a:extLst>
          </p:cNvPr>
          <p:cNvSpPr>
            <a:spLocks noGrp="1"/>
          </p:cNvSpPr>
          <p:nvPr>
            <p:ph type="dt" sz="half" idx="10"/>
          </p:nvPr>
        </p:nvSpPr>
        <p:spPr>
          <a:xfrm>
            <a:off x="661375"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2" name="Footer Placeholder 4">
            <a:extLst>
              <a:ext uri="{FF2B5EF4-FFF2-40B4-BE49-F238E27FC236}">
                <a16:creationId xmlns:a16="http://schemas.microsoft.com/office/drawing/2014/main" id="{77D7AB4C-CE06-DB44-B95E-5F09F8C9F6A2}"/>
              </a:ext>
            </a:extLst>
          </p:cNvPr>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23991803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346" y="427052"/>
            <a:ext cx="8234362"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84346" y="1866033"/>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4346" y="1307516"/>
            <a:ext cx="8234362"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05509" y="1860102"/>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263FAE38-FB47-C140-B44E-F7713E92DD67}"/>
              </a:ext>
            </a:extLst>
          </p:cNvPr>
          <p:cNvSpPr>
            <a:spLocks noGrp="1"/>
          </p:cNvSpPr>
          <p:nvPr>
            <p:ph type="dt" sz="half" idx="12"/>
          </p:nvPr>
        </p:nvSpPr>
        <p:spPr>
          <a:xfrm>
            <a:off x="661375"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4" name="Footer Placeholder 4">
            <a:extLst>
              <a:ext uri="{FF2B5EF4-FFF2-40B4-BE49-F238E27FC236}">
                <a16:creationId xmlns:a16="http://schemas.microsoft.com/office/drawing/2014/main" id="{AB92C6D2-FE87-F54F-BACB-41FA2D61B6F2}"/>
              </a:ext>
            </a:extLst>
          </p:cNvPr>
          <p:cNvSpPr>
            <a:spLocks noGrp="1"/>
          </p:cNvSpPr>
          <p:nvPr>
            <p:ph type="ftr" sz="quarter" idx="13"/>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21989088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00057"/>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220977"/>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pPr algn="ctr"/>
            <a:r>
              <a:rPr lang="en-US" dirty="0"/>
              <a:t>###</a:t>
            </a:r>
          </a:p>
        </p:txBody>
      </p:sp>
    </p:spTree>
    <p:extLst>
      <p:ext uri="{BB962C8B-B14F-4D97-AF65-F5344CB8AC3E}">
        <p14:creationId xmlns:p14="http://schemas.microsoft.com/office/powerpoint/2010/main" val="2823112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pPr algn="ctr"/>
            <a:r>
              <a:rPr lang="en-US" dirty="0"/>
              <a:t>###</a:t>
            </a:r>
          </a:p>
        </p:txBody>
      </p:sp>
    </p:spTree>
    <p:extLst>
      <p:ext uri="{BB962C8B-B14F-4D97-AF65-F5344CB8AC3E}">
        <p14:creationId xmlns:p14="http://schemas.microsoft.com/office/powerpoint/2010/main" val="4198205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440550"/>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02187"/>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B8908523-D475-5A49-88E5-288EFA45719B}"/>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118473DC-0891-8B44-B19E-BACEC968F3ED}"/>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61627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346" y="370675"/>
            <a:ext cx="8234362"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84346" y="1978101"/>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4346" y="1260637"/>
            <a:ext cx="8234362"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05509" y="1972170"/>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8E31E42A-BE04-B348-B861-388B4105B09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4" name="Footer Placeholder 4">
            <a:extLst>
              <a:ext uri="{FF2B5EF4-FFF2-40B4-BE49-F238E27FC236}">
                <a16:creationId xmlns:a16="http://schemas.microsoft.com/office/drawing/2014/main" id="{BDFD4E8F-1C85-C342-837E-CE19617946F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54390655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208536"/>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8" y="180218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Tree>
    <p:extLst>
      <p:ext uri="{BB962C8B-B14F-4D97-AF65-F5344CB8AC3E}">
        <p14:creationId xmlns:p14="http://schemas.microsoft.com/office/powerpoint/2010/main" val="1804967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9" y="536084"/>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547" y="1952313"/>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FB03CEDD-9418-1049-9890-227972EE30CD}"/>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C46D7A03-FC4E-DB4A-87B5-81C74BBDE544}"/>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83196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515011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011" y="663244"/>
            <a:ext cx="8403852"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358011" y="1717152"/>
            <a:ext cx="8403852"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7" name="Date Placeholder 3">
            <a:extLst>
              <a:ext uri="{FF2B5EF4-FFF2-40B4-BE49-F238E27FC236}">
                <a16:creationId xmlns:a16="http://schemas.microsoft.com/office/drawing/2014/main" id="{35AE3725-F1BA-7443-8036-EBFD99787A12}"/>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11" name="Footer Placeholder 4">
            <a:extLst>
              <a:ext uri="{FF2B5EF4-FFF2-40B4-BE49-F238E27FC236}">
                <a16:creationId xmlns:a16="http://schemas.microsoft.com/office/drawing/2014/main" id="{EF894630-71E3-2A49-A957-3E782D65651D}"/>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277726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45466"/>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32718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336714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90109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577850"/>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4" y="1974730"/>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974730"/>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D61E3F6-3816-EE44-AB22-E9088ACCBB70}"/>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FFB770A7-6FF8-0448-924D-340E4FE99A16}"/>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68447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52698" y="9307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24081"/>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649935"/>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C4CB3B7E-0B50-F449-B646-C430E37232D5}"/>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B1F1950D-B32E-9048-BE22-4E7D220716A9}"/>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984418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DE2A7-905E-1E4A-A275-E0E7620FE05B}"/>
              </a:ext>
            </a:extLst>
          </p:cNvPr>
          <p:cNvSpPr>
            <a:spLocks noGrp="1"/>
          </p:cNvSpPr>
          <p:nvPr>
            <p:ph type="body" sz="quarter" idx="10" hasCustomPrompt="1"/>
          </p:nvPr>
        </p:nvSpPr>
        <p:spPr>
          <a:xfrm>
            <a:off x="167952" y="329682"/>
            <a:ext cx="8808098" cy="3099318"/>
          </a:xfrm>
          <a:prstGeom prst="rect">
            <a:avLst/>
          </a:prstGeom>
        </p:spPr>
        <p:txBody>
          <a:bodyPr anchor="b"/>
          <a:lstStyle>
            <a:lvl1pPr marL="0" indent="0" algn="ctr">
              <a:buNone/>
              <a:defRPr sz="4000" b="0" i="0">
                <a:latin typeface="Helvetica" pitchFamily="2" charset="0"/>
              </a:defRPr>
            </a:lvl1pPr>
          </a:lstStyle>
          <a:p>
            <a:pPr lvl="0"/>
            <a:r>
              <a:rPr lang="en-US" dirty="0"/>
              <a:t>Section Title Slide</a:t>
            </a:r>
          </a:p>
        </p:txBody>
      </p:sp>
    </p:spTree>
    <p:extLst>
      <p:ext uri="{BB962C8B-B14F-4D97-AF65-F5344CB8AC3E}">
        <p14:creationId xmlns:p14="http://schemas.microsoft.com/office/powerpoint/2010/main" val="3290576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45EB1F3C-9F29-2643-92D2-59EA6304D728}"/>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a:extLst>
              <a:ext uri="{FF2B5EF4-FFF2-40B4-BE49-F238E27FC236}">
                <a16:creationId xmlns:a16="http://schemas.microsoft.com/office/drawing/2014/main" id="{0CBFEE37-EDC1-9640-BFD9-8287BB575237}"/>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5271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6FE6BFC-8768-A442-9803-B92C8C1692AF}"/>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1941D626-14CB-E744-A448-8FBDD1D4EB4A}"/>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94237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2D6B912F-FF49-054F-A867-E98899950CFF}"/>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12540759-D520-304B-BFC1-C4F731FC68C8}"/>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886252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15361E00-8024-A449-99D4-6D473F6E4B01}"/>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A633A59F-4ABD-BC4C-819C-400B04194821}"/>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811360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022544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F3B5AEA-BE71-9F40-81FB-1777AA2B05D3}"/>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9403717D-7E24-D049-8866-A71E2BE1AD1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17906652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21919D8D-67F0-D74C-BDB1-35CDCDD04943}"/>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C1860ED7-A469-024C-9EC9-5AB9F768F853}"/>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7589862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916229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997027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AF7D398-C45D-414B-A530-65A149E7C909}"/>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DAD14451-2D87-4B4B-94E0-9A3FD81EE940}"/>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198679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9" y="348365"/>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305D840F-6A8E-5241-A255-BD6F340BFF66}"/>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a:extLst>
              <a:ext uri="{FF2B5EF4-FFF2-40B4-BE49-F238E27FC236}">
                <a16:creationId xmlns:a16="http://schemas.microsoft.com/office/drawing/2014/main" id="{ABC3B106-FC18-3F48-A9C4-8E4EEE46B775}"/>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511762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80293"/>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56074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74A25241-494B-0A4A-AF8F-A5B3F7C08124}"/>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25544749-DFD5-D248-A41F-1B458EFDE501}"/>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6857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86F0D5BE-40E4-9746-AF0C-BA0CDF8D96A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B9B137CD-C08A-2142-8583-25BE17CBF79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5510459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440550"/>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02187"/>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B8908523-D475-5A49-88E5-288EFA45719B}"/>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118473DC-0891-8B44-B19E-BACEC968F3ED}"/>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402106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0838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84506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27" y="583269"/>
            <a:ext cx="8325548"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6" y="1672934"/>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5" name="Date Placeholder 3">
            <a:extLst>
              <a:ext uri="{FF2B5EF4-FFF2-40B4-BE49-F238E27FC236}">
                <a16:creationId xmlns:a16="http://schemas.microsoft.com/office/drawing/2014/main" id="{518F4963-7AD1-FC41-9AA1-13BB4A85B995}"/>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0AD4E21E-4A43-6B41-9BD8-C0D3D766E8E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04956639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38581"/>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31812" y="1759920"/>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1812" y="1209903"/>
            <a:ext cx="808037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25606" y="1759920"/>
            <a:ext cx="3886581"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7" name="Date Placeholder 3">
            <a:extLst>
              <a:ext uri="{FF2B5EF4-FFF2-40B4-BE49-F238E27FC236}">
                <a16:creationId xmlns:a16="http://schemas.microsoft.com/office/drawing/2014/main" id="{DE6B9EC5-721F-3A46-9786-07502CD40A90}"/>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187C28A2-BB39-FC41-87C8-3B157766080B}"/>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53220479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45467"/>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111795"/>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82556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96366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514348"/>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903"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9BAA2557-847C-0249-B334-2CA3F55E27E3}"/>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31033BBC-FD07-3948-A1AF-755CEB0FB435}"/>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80444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45EB1F3C-9F29-2643-92D2-59EA6304D728}"/>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a:extLst>
              <a:ext uri="{FF2B5EF4-FFF2-40B4-BE49-F238E27FC236}">
                <a16:creationId xmlns:a16="http://schemas.microsoft.com/office/drawing/2014/main" id="{0CBFEE37-EDC1-9640-BFD9-8287BB575237}"/>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890560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2D6B912F-FF49-054F-A867-E98899950CFF}"/>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12540759-D520-304B-BFC1-C4F731FC68C8}"/>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443209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15361E00-8024-A449-99D4-6D473F6E4B01}"/>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A633A59F-4ABD-BC4C-819C-400B04194821}"/>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64352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5ECA0E8-5920-FA45-8EA9-423B1D18FD29}"/>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6" name="Footer Placeholder 4">
            <a:extLst>
              <a:ext uri="{FF2B5EF4-FFF2-40B4-BE49-F238E27FC236}">
                <a16:creationId xmlns:a16="http://schemas.microsoft.com/office/drawing/2014/main" id="{FAC2B700-C3C3-FE47-8AE1-3F1C4293488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60222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69103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F3B5AEA-BE71-9F40-81FB-1777AA2B05D3}"/>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4">
            <a:extLst>
              <a:ext uri="{FF2B5EF4-FFF2-40B4-BE49-F238E27FC236}">
                <a16:creationId xmlns:a16="http://schemas.microsoft.com/office/drawing/2014/main" id="{9403717D-7E24-D049-8866-A71E2BE1AD1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7016249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21919D8D-67F0-D74C-BDB1-35CDCDD04943}"/>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C1860ED7-A469-024C-9EC9-5AB9F768F853}"/>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09031377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5/25/22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894034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5"/>
            <a:ext cx="7886700" cy="102673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5/25/22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24497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AF7D398-C45D-414B-A530-65A149E7C909}"/>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8" name="Footer Placeholder 4">
            <a:extLst>
              <a:ext uri="{FF2B5EF4-FFF2-40B4-BE49-F238E27FC236}">
                <a16:creationId xmlns:a16="http://schemas.microsoft.com/office/drawing/2014/main" id="{DAD14451-2D87-4B4B-94E0-9A3FD81EE940}"/>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643332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931960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743784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250360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7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90551" y="553617"/>
            <a:ext cx="8962895" cy="2527360"/>
          </a:xfrm>
          <a:prstGeom prst="rect">
            <a:avLst/>
          </a:prstGeom>
        </p:spPr>
        <p:txBody>
          <a:bodyPr anchor="b"/>
          <a:lstStyle>
            <a:lvl1pPr marL="0" indent="0" algn="ctr">
              <a:buNone/>
              <a:defRPr sz="4000" b="1" i="0">
                <a:latin typeface="Helvetica" pitchFamily="2" charset="0"/>
              </a:defRPr>
            </a:lvl1pPr>
          </a:lstStyle>
          <a:p>
            <a:pPr lvl="0"/>
            <a:r>
              <a:rPr lang="en-US" dirty="0"/>
              <a:t>Non-Branded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90551" y="3429002"/>
            <a:ext cx="8962895"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C609C677-58D9-DE45-A305-23C21F1517C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A82A9766-5597-BC48-AB97-09A1B9B81A6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40194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8260241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126263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4596-7858-538E-136D-A30FDBCB6E0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BE0BD2-41BF-6EA5-EBBC-F6A37DCD654C}"/>
              </a:ext>
            </a:extLst>
          </p:cNvPr>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00569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92807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05295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603796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719439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5109112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9712081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940210F-D9F0-8647-A040-ABB637A8A9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954CEB30-3B2B-B948-BA03-18F22D3770A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4889568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25094113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643483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5"/>
            <a:ext cx="7886700" cy="11226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923271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690946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27251651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1684535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4954130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67555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34273428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5/25/22</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5477592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3.emf"/><Relationship Id="rId5" Type="http://schemas.openxmlformats.org/officeDocument/2006/relationships/slideLayout" Target="../slideLayouts/slideLayout80.xml"/><Relationship Id="rId10" Type="http://schemas.openxmlformats.org/officeDocument/2006/relationships/theme" Target="../theme/theme10.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3.emf"/><Relationship Id="rId5" Type="http://schemas.openxmlformats.org/officeDocument/2006/relationships/slideLayout" Target="../slideLayouts/slideLayout89.xml"/><Relationship Id="rId10" Type="http://schemas.openxmlformats.org/officeDocument/2006/relationships/theme" Target="../theme/theme11.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7.png"/><Relationship Id="rId5" Type="http://schemas.openxmlformats.org/officeDocument/2006/relationships/slideLayout" Target="../slideLayouts/slideLayout98.xml"/><Relationship Id="rId10" Type="http://schemas.openxmlformats.org/officeDocument/2006/relationships/theme" Target="../theme/theme12.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7.png"/><Relationship Id="rId5" Type="http://schemas.openxmlformats.org/officeDocument/2006/relationships/slideLayout" Target="../slideLayouts/slideLayout107.xml"/><Relationship Id="rId10" Type="http://schemas.openxmlformats.org/officeDocument/2006/relationships/theme" Target="../theme/theme13.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microsoft.com/office/2007/relationships/hdphoto" Target="../media/hdphoto1.wdp"/><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emf"/><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image" Target="../media/image3.emf"/><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3.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5.pn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3.emf"/><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3.emf"/><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6.png"/><Relationship Id="rId5" Type="http://schemas.openxmlformats.org/officeDocument/2006/relationships/slideLayout" Target="../slideLayouts/slideLayout62.xml"/><Relationship Id="rId10" Type="http://schemas.openxmlformats.org/officeDocument/2006/relationships/theme" Target="../theme/theme8.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png"/><Relationship Id="rId5" Type="http://schemas.openxmlformats.org/officeDocument/2006/relationships/slideLayout" Target="../slideLayouts/slideLayout71.xml"/><Relationship Id="rId10" Type="http://schemas.openxmlformats.org/officeDocument/2006/relationships/theme" Target="../theme/theme9.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9">
            <a:alphaModFix amt="8000"/>
            <a:extLst>
              <a:ext uri="{BEBA8EAE-BF5A-486C-A8C5-ECC9F3942E4B}">
                <a14:imgProps xmlns:a14="http://schemas.microsoft.com/office/drawing/2010/main">
                  <a14:imgLayer r:embed="rId10">
                    <a14:imgEffect>
                      <a14:artisticPencilSketch/>
                    </a14:imgEffect>
                  </a14:imgLayer>
                </a14:imgProps>
              </a:ext>
            </a:extLst>
          </a:blip>
          <a:stretch>
            <a:fillRect/>
          </a:stretch>
        </p:blipFill>
        <p:spPr>
          <a:xfrm>
            <a:off x="1" y="-829041"/>
            <a:ext cx="9149516" cy="7074330"/>
          </a:xfrm>
          <a:prstGeom prst="rect">
            <a:avLst/>
          </a:prstGeom>
        </p:spPr>
      </p:pic>
      <p:pic>
        <p:nvPicPr>
          <p:cNvPr id="5" name="Picture 4">
            <a:extLst>
              <a:ext uri="{FF2B5EF4-FFF2-40B4-BE49-F238E27FC236}">
                <a16:creationId xmlns:a16="http://schemas.microsoft.com/office/drawing/2014/main" id="{3C579165-8DCE-004E-AA43-F9D96AADB4BB}"/>
              </a:ext>
            </a:extLst>
          </p:cNvPr>
          <p:cNvPicPr>
            <a:picLocks noChangeAspect="1"/>
          </p:cNvPicPr>
          <p:nvPr userDrawn="1"/>
        </p:nvPicPr>
        <p:blipFill>
          <a:blip r:embed="rId11">
            <a:alphaModFix/>
          </a:blip>
          <a:stretch>
            <a:fillRect/>
          </a:stretch>
        </p:blipFill>
        <p:spPr>
          <a:xfrm>
            <a:off x="3682807" y="1001488"/>
            <a:ext cx="1778387" cy="2128935"/>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12">
            <a:lum bright="100000" contrast="100000"/>
          </a:blip>
          <a:stretch>
            <a:fillRect/>
          </a:stretch>
        </p:blipFill>
        <p:spPr>
          <a:xfrm>
            <a:off x="166523" y="6399073"/>
            <a:ext cx="1615779" cy="305147"/>
          </a:xfrm>
          <a:prstGeom prst="rect">
            <a:avLst/>
          </a:prstGeom>
        </p:spPr>
      </p:pic>
    </p:spTree>
    <p:extLst>
      <p:ext uri="{BB962C8B-B14F-4D97-AF65-F5344CB8AC3E}">
        <p14:creationId xmlns:p14="http://schemas.microsoft.com/office/powerpoint/2010/main" val="3795143322"/>
      </p:ext>
    </p:extLst>
  </p:cSld>
  <p:clrMap bg1="lt1" tx1="dk1" bg2="lt2" tx2="dk2" accent1="accent1" accent2="accent2" accent3="accent3" accent4="accent4" accent5="accent5" accent6="accent6" hlink="hlink" folHlink="folHlink"/>
  <p:sldLayoutIdLst>
    <p:sldLayoutId id="2147483663" r:id="rId1"/>
    <p:sldLayoutId id="2147483755" r:id="rId2"/>
    <p:sldLayoutId id="2147483757" r:id="rId3"/>
    <p:sldLayoutId id="2147483758" r:id="rId4"/>
    <p:sldLayoutId id="2147483759" r:id="rId5"/>
    <p:sldLayoutId id="2147483760" r:id="rId6"/>
    <p:sldLayoutId id="21474837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316644841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lum bright="100000" contrast="100000"/>
            </a:blip>
            <a:stretch>
              <a:fillRect/>
            </a:stretch>
          </p:blipFill>
          <p:spPr>
            <a:xfrm>
              <a:off x="1786224" y="6312206"/>
              <a:ext cx="1615779" cy="305147"/>
            </a:xfrm>
            <a:prstGeom prst="rect">
              <a:avLst/>
            </a:prstGeom>
          </p:spPr>
        </p:pic>
      </p:grpSp>
      <p:cxnSp>
        <p:nvCxnSpPr>
          <p:cNvPr id="8" name="Straight Connector 7">
            <a:extLst>
              <a:ext uri="{FF2B5EF4-FFF2-40B4-BE49-F238E27FC236}">
                <a16:creationId xmlns:a16="http://schemas.microsoft.com/office/drawing/2014/main" id="{9A894D67-ADB7-1C4A-8B45-18DCF93A85A5}"/>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61449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clrChange>
                <a:clrFrom>
                  <a:srgbClr val="FFFFFF"/>
                </a:clrFrom>
                <a:clrTo>
                  <a:srgbClr val="FFFFFF">
                    <a:alpha val="0"/>
                  </a:srgbClr>
                </a:clrTo>
              </a:clrChange>
              <a:alphaModFix/>
            </a:blip>
            <a:srcRect/>
            <a:stretch/>
          </p:blipFill>
          <p:spPr>
            <a:xfrm>
              <a:off x="1786795" y="6312206"/>
              <a:ext cx="1614636" cy="305147"/>
            </a:xfrm>
            <a:prstGeom prst="rect">
              <a:avLst/>
            </a:prstGeom>
          </p:spPr>
        </p:pic>
      </p:grpSp>
    </p:spTree>
    <p:extLst>
      <p:ext uri="{BB962C8B-B14F-4D97-AF65-F5344CB8AC3E}">
        <p14:creationId xmlns:p14="http://schemas.microsoft.com/office/powerpoint/2010/main" val="853675250"/>
      </p:ext>
    </p:extLst>
  </p:cSld>
  <p:clrMap bg1="lt1" tx1="dk1" bg2="lt2" tx2="dk2" accent1="accent1" accent2="accent2" accent3="accent3" accent4="accent4" accent5="accent5" accent6="accent6" hlink="hlink" folHlink="folHlink"/>
  <p:sldLayoutIdLst>
    <p:sldLayoutId id="2147483866" r:id="rId1"/>
    <p:sldLayoutId id="2147483865"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clrChange>
                <a:clrFrom>
                  <a:srgbClr val="FFFFFF"/>
                </a:clrFrom>
                <a:clrTo>
                  <a:srgbClr val="FFFFFF">
                    <a:alpha val="0"/>
                  </a:srgbClr>
                </a:clrTo>
              </a:clrChange>
              <a:alphaModFix/>
            </a:blip>
            <a:srcRect/>
            <a:stretch/>
          </p:blipFill>
          <p:spPr>
            <a:xfrm>
              <a:off x="1786795" y="6312206"/>
              <a:ext cx="1614636" cy="305147"/>
            </a:xfrm>
            <a:prstGeom prst="rect">
              <a:avLst/>
            </a:prstGeom>
          </p:spPr>
        </p:pic>
      </p:grpSp>
      <p:cxnSp>
        <p:nvCxnSpPr>
          <p:cNvPr id="8" name="Straight Connector 7">
            <a:extLst>
              <a:ext uri="{FF2B5EF4-FFF2-40B4-BE49-F238E27FC236}">
                <a16:creationId xmlns:a16="http://schemas.microsoft.com/office/drawing/2014/main" id="{F9A3E108-2805-B542-9B2E-DBB2443E0531}"/>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9630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9">
            <a:alphaModFix amt="8000"/>
            <a:extLst>
              <a:ext uri="{BEBA8EAE-BF5A-486C-A8C5-ECC9F3942E4B}">
                <a14:imgProps xmlns:a14="http://schemas.microsoft.com/office/drawing/2010/main">
                  <a14:imgLayer r:embed="rId10">
                    <a14:imgEffect>
                      <a14:artisticPencilSketch/>
                    </a14:imgEffect>
                  </a14:imgLayer>
                </a14:imgProps>
              </a:ext>
            </a:extLst>
          </a:blip>
          <a:stretch>
            <a:fillRect/>
          </a:stretch>
        </p:blipFill>
        <p:spPr>
          <a:xfrm>
            <a:off x="1" y="-829041"/>
            <a:ext cx="9149516" cy="7074330"/>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4" name="Picture 3">
            <a:extLst>
              <a:ext uri="{FF2B5EF4-FFF2-40B4-BE49-F238E27FC236}">
                <a16:creationId xmlns:a16="http://schemas.microsoft.com/office/drawing/2014/main" id="{08CA8E21-B3DC-A64A-92A1-A4E59594337B}"/>
              </a:ext>
            </a:extLst>
          </p:cNvPr>
          <p:cNvPicPr>
            <a:picLocks noChangeAspect="1"/>
          </p:cNvPicPr>
          <p:nvPr userDrawn="1"/>
        </p:nvPicPr>
        <p:blipFill>
          <a:blip r:embed="rId11">
            <a:lum bright="100000" contrast="100000"/>
          </a:blip>
          <a:stretch>
            <a:fillRect/>
          </a:stretch>
        </p:blipFill>
        <p:spPr>
          <a:xfrm>
            <a:off x="238852" y="6399071"/>
            <a:ext cx="1615780" cy="305147"/>
          </a:xfrm>
          <a:prstGeom prst="rect">
            <a:avLst/>
          </a:prstGeom>
        </p:spPr>
      </p:pic>
    </p:spTree>
    <p:extLst>
      <p:ext uri="{BB962C8B-B14F-4D97-AF65-F5344CB8AC3E}">
        <p14:creationId xmlns:p14="http://schemas.microsoft.com/office/powerpoint/2010/main" val="3206110945"/>
      </p:ext>
    </p:extLst>
  </p:cSld>
  <p:clrMap bg1="lt1" tx1="dk1" bg2="lt2" tx2="dk2" accent1="accent1" accent2="accent2" accent3="accent3" accent4="accent4" accent5="accent5" accent6="accent6" hlink="hlink" folHlink="folHlink"/>
  <p:sldLayoutIdLst>
    <p:sldLayoutId id="2147483680" r:id="rId1"/>
    <p:sldLayoutId id="2147483770" r:id="rId2"/>
    <p:sldLayoutId id="2147483771" r:id="rId3"/>
    <p:sldLayoutId id="2147483772" r:id="rId4"/>
    <p:sldLayoutId id="2147483773" r:id="rId5"/>
    <p:sldLayoutId id="2147483775" r:id="rId6"/>
    <p:sldLayoutId id="214748383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11">
            <a:lum bright="100000" contrast="100000"/>
          </a:blip>
          <a:stretch>
            <a:fillRect/>
          </a:stretch>
        </p:blipFill>
        <p:spPr>
          <a:xfrm>
            <a:off x="253610" y="6337680"/>
            <a:ext cx="1615779" cy="305147"/>
          </a:xfrm>
          <a:prstGeom prst="rect">
            <a:avLst/>
          </a:prstGeom>
        </p:spPr>
      </p:pic>
      <p:pic>
        <p:nvPicPr>
          <p:cNvPr id="6" name="Picture 5">
            <a:extLst>
              <a:ext uri="{FF2B5EF4-FFF2-40B4-BE49-F238E27FC236}">
                <a16:creationId xmlns:a16="http://schemas.microsoft.com/office/drawing/2014/main" id="{025B8628-328A-4546-B9B9-750EFB27DD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51" y="3799057"/>
            <a:ext cx="9144000" cy="1221211"/>
          </a:xfrm>
          <a:prstGeom prst="rect">
            <a:avLst/>
          </a:prstGeom>
        </p:spPr>
      </p:pic>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13">
            <a:alphaModFix amt="8000"/>
            <a:extLst>
              <a:ext uri="{BEBA8EAE-BF5A-486C-A8C5-ECC9F3942E4B}">
                <a14:imgProps xmlns:a14="http://schemas.microsoft.com/office/drawing/2010/main">
                  <a14:imgLayer r:embed="rId14">
                    <a14:imgEffect>
                      <a14:artisticPencilSketch/>
                    </a14:imgEffect>
                  </a14:imgLayer>
                </a14:imgProps>
              </a:ext>
            </a:extLst>
          </a:blip>
          <a:stretch>
            <a:fillRect/>
          </a:stretch>
        </p:blipFill>
        <p:spPr>
          <a:xfrm>
            <a:off x="-184271" y="-659958"/>
            <a:ext cx="9512541" cy="7402664"/>
          </a:xfrm>
          <a:prstGeom prst="rect">
            <a:avLst/>
          </a:prstGeom>
        </p:spPr>
      </p:pic>
    </p:spTree>
    <p:extLst>
      <p:ext uri="{BB962C8B-B14F-4D97-AF65-F5344CB8AC3E}">
        <p14:creationId xmlns:p14="http://schemas.microsoft.com/office/powerpoint/2010/main" val="3549123169"/>
      </p:ext>
    </p:extLst>
  </p:cSld>
  <p:clrMap bg1="lt1" tx1="dk1" bg2="lt2" tx2="dk2" accent1="accent1" accent2="accent2" accent3="accent3" accent4="accent4" accent5="accent5" accent6="accent6" hlink="hlink" folHlink="folHlink"/>
  <p:sldLayoutIdLst>
    <p:sldLayoutId id="2147483678" r:id="rId1"/>
    <p:sldLayoutId id="2147483777" r:id="rId2"/>
    <p:sldLayoutId id="2147483778" r:id="rId3"/>
    <p:sldLayoutId id="2147483779" r:id="rId4"/>
    <p:sldLayoutId id="2147483780" r:id="rId5"/>
    <p:sldLayoutId id="2147483781" r:id="rId6"/>
    <p:sldLayoutId id="2147483782" r:id="rId7"/>
    <p:sldLayoutId id="2147483837" r:id="rId8"/>
    <p:sldLayoutId id="214748388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DA509E-BDCE-E84F-B94D-3518298ED2C1}"/>
              </a:ext>
            </a:extLst>
          </p:cNvPr>
          <p:cNvGrpSpPr>
            <a:grpSpLocks noChangeAspect="1"/>
          </p:cNvGrpSpPr>
          <p:nvPr userDrawn="1"/>
        </p:nvGrpSpPr>
        <p:grpSpPr>
          <a:xfrm>
            <a:off x="-31233" y="0"/>
            <a:ext cx="9206459" cy="5383776"/>
            <a:chOff x="363337" y="364146"/>
            <a:chExt cx="8417326" cy="4507003"/>
          </a:xfrm>
          <a:solidFill>
            <a:srgbClr val="052933"/>
          </a:solidFill>
        </p:grpSpPr>
        <p:sp>
          <p:nvSpPr>
            <p:cNvPr id="8" name="Right Triangle 7">
              <a:extLst>
                <a:ext uri="{FF2B5EF4-FFF2-40B4-BE49-F238E27FC236}">
                  <a16:creationId xmlns:a16="http://schemas.microsoft.com/office/drawing/2014/main" id="{408F51AC-D210-6A44-81FB-1D591043386F}"/>
                </a:ext>
              </a:extLst>
            </p:cNvPr>
            <p:cNvSpPr/>
            <p:nvPr userDrawn="1"/>
          </p:nvSpPr>
          <p:spPr>
            <a:xfrm rot="5400000">
              <a:off x="370603" y="356881"/>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sp>
          <p:nvSpPr>
            <p:cNvPr id="9" name="Right Triangle 8">
              <a:extLst>
                <a:ext uri="{FF2B5EF4-FFF2-40B4-BE49-F238E27FC236}">
                  <a16:creationId xmlns:a16="http://schemas.microsoft.com/office/drawing/2014/main" id="{29FD51CD-5ED1-A54D-9603-B0EB9E4B6186}"/>
                </a:ext>
              </a:extLst>
            </p:cNvPr>
            <p:cNvSpPr/>
            <p:nvPr userDrawn="1"/>
          </p:nvSpPr>
          <p:spPr>
            <a:xfrm rot="10800000">
              <a:off x="4288191" y="364146"/>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grpSp>
      <p:grpSp>
        <p:nvGrpSpPr>
          <p:cNvPr id="10" name="Group 9">
            <a:extLst>
              <a:ext uri="{FF2B5EF4-FFF2-40B4-BE49-F238E27FC236}">
                <a16:creationId xmlns:a16="http://schemas.microsoft.com/office/drawing/2014/main" id="{B5F9E25B-F70A-BF4F-923E-5214B2E477A7}"/>
              </a:ext>
            </a:extLst>
          </p:cNvPr>
          <p:cNvGrpSpPr>
            <a:grpSpLocks noChangeAspect="1"/>
          </p:cNvGrpSpPr>
          <p:nvPr userDrawn="1"/>
        </p:nvGrpSpPr>
        <p:grpSpPr>
          <a:xfrm>
            <a:off x="31219" y="6122504"/>
            <a:ext cx="9144007" cy="735496"/>
            <a:chOff x="1524000" y="6122504"/>
            <a:chExt cx="9144000" cy="735496"/>
          </a:xfrm>
        </p:grpSpPr>
        <p:sp>
          <p:nvSpPr>
            <p:cNvPr id="11" name="Rectangle 10">
              <a:extLst>
                <a:ext uri="{FF2B5EF4-FFF2-40B4-BE49-F238E27FC236}">
                  <a16:creationId xmlns:a16="http://schemas.microsoft.com/office/drawing/2014/main" id="{41B6B588-C57C-1B4A-BCCD-FD461104C549}"/>
                </a:ext>
              </a:extLst>
            </p:cNvPr>
            <p:cNvSpPr>
              <a:spLocks noChangeAspect="1"/>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12" name="Picture 11">
              <a:extLst>
                <a:ext uri="{FF2B5EF4-FFF2-40B4-BE49-F238E27FC236}">
                  <a16:creationId xmlns:a16="http://schemas.microsoft.com/office/drawing/2014/main" id="{74FA6061-EF46-8E47-A391-2B4C83247244}"/>
                </a:ext>
              </a:extLst>
            </p:cNvPr>
            <p:cNvPicPr>
              <a:picLocks noChangeAspect="1"/>
            </p:cNvPicPr>
            <p:nvPr/>
          </p:nvPicPr>
          <p:blipFill>
            <a:blip r:embed="rId10">
              <a:lum bright="100000" contrast="100000"/>
            </a:blip>
            <a:stretch>
              <a:fillRect/>
            </a:stretch>
          </p:blipFill>
          <p:spPr>
            <a:xfrm>
              <a:off x="1786224" y="6312206"/>
              <a:ext cx="1615779" cy="305147"/>
            </a:xfrm>
            <a:prstGeom prst="rect">
              <a:avLst/>
            </a:prstGeom>
          </p:spPr>
        </p:pic>
      </p:grpSp>
      <p:pic>
        <p:nvPicPr>
          <p:cNvPr id="13" name="Picture 12">
            <a:extLst>
              <a:ext uri="{FF2B5EF4-FFF2-40B4-BE49-F238E27FC236}">
                <a16:creationId xmlns:a16="http://schemas.microsoft.com/office/drawing/2014/main" id="{703093D3-B5C5-6846-A20E-F9220036A439}"/>
              </a:ext>
            </a:extLst>
          </p:cNvPr>
          <p:cNvPicPr>
            <a:picLocks noChangeAspect="1"/>
          </p:cNvPicPr>
          <p:nvPr userDrawn="1"/>
        </p:nvPicPr>
        <p:blipFill>
          <a:blip r:embed="rId11"/>
          <a:stretch>
            <a:fillRect/>
          </a:stretch>
        </p:blipFill>
        <p:spPr>
          <a:xfrm>
            <a:off x="3752599" y="2130035"/>
            <a:ext cx="1638794" cy="1961826"/>
          </a:xfrm>
          <a:prstGeom prst="rect">
            <a:avLst/>
          </a:prstGeom>
        </p:spPr>
      </p:pic>
    </p:spTree>
    <p:extLst>
      <p:ext uri="{BB962C8B-B14F-4D97-AF65-F5344CB8AC3E}">
        <p14:creationId xmlns:p14="http://schemas.microsoft.com/office/powerpoint/2010/main" val="2052022719"/>
      </p:ext>
    </p:extLst>
  </p:cSld>
  <p:clrMap bg1="lt1" tx1="dk1" bg2="lt2" tx2="dk2" accent1="accent1" accent2="accent2" accent3="accent3" accent4="accent4" accent5="accent5" accent6="accent6" hlink="hlink" folHlink="folHlink"/>
  <p:sldLayoutIdLst>
    <p:sldLayoutId id="2147483676" r:id="rId1"/>
    <p:sldLayoutId id="2147483762" r:id="rId2"/>
    <p:sldLayoutId id="2147483763" r:id="rId3"/>
    <p:sldLayoutId id="2147483764" r:id="rId4"/>
    <p:sldLayoutId id="2147483765" r:id="rId5"/>
    <p:sldLayoutId id="2147483766" r:id="rId6"/>
    <p:sldLayoutId id="2147483767"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B2E1D-C90E-2F4C-B277-9373AEAFC7B4}"/>
              </a:ext>
            </a:extLst>
          </p:cNvPr>
          <p:cNvPicPr>
            <a:picLocks noChangeAspect="1"/>
          </p:cNvPicPr>
          <p:nvPr userDrawn="1"/>
        </p:nvPicPr>
        <p:blipFill rotWithShape="1">
          <a:blip r:embed="rId11"/>
          <a:srcRect l="8432" b="49151"/>
          <a:stretch/>
        </p:blipFill>
        <p:spPr>
          <a:xfrm flipH="1">
            <a:off x="-68614" y="4578351"/>
            <a:ext cx="9212614" cy="2279651"/>
          </a:xfrm>
          <a:prstGeom prst="rect">
            <a:avLst/>
          </a:prstGeom>
        </p:spPr>
      </p:pic>
      <p:pic>
        <p:nvPicPr>
          <p:cNvPr id="4" name="Picture 3">
            <a:extLst>
              <a:ext uri="{FF2B5EF4-FFF2-40B4-BE49-F238E27FC236}">
                <a16:creationId xmlns:a16="http://schemas.microsoft.com/office/drawing/2014/main" id="{A66F2648-9BE4-0649-8D52-F8BD318D3265}"/>
              </a:ext>
            </a:extLst>
          </p:cNvPr>
          <p:cNvPicPr>
            <a:picLocks noChangeAspect="1"/>
          </p:cNvPicPr>
          <p:nvPr userDrawn="1"/>
        </p:nvPicPr>
        <p:blipFill>
          <a:blip r:embed="rId12">
            <a:lum bright="100000" contrast="100000"/>
          </a:blip>
          <a:stretch>
            <a:fillRect/>
          </a:stretch>
        </p:blipFill>
        <p:spPr>
          <a:xfrm>
            <a:off x="7350481" y="6426508"/>
            <a:ext cx="1615779" cy="305147"/>
          </a:xfrm>
          <a:prstGeom prst="rect">
            <a:avLst/>
          </a:prstGeom>
        </p:spPr>
      </p:pic>
    </p:spTree>
    <p:extLst>
      <p:ext uri="{BB962C8B-B14F-4D97-AF65-F5344CB8AC3E}">
        <p14:creationId xmlns:p14="http://schemas.microsoft.com/office/powerpoint/2010/main" val="4069604928"/>
      </p:ext>
    </p:extLst>
  </p:cSld>
  <p:clrMap bg1="lt1" tx1="dk1" bg2="lt2" tx2="dk2" accent1="accent1" accent2="accent2" accent3="accent3" accent4="accent4" accent5="accent5" accent6="accent6" hlink="hlink" folHlink="folHlink"/>
  <p:sldLayoutIdLst>
    <p:sldLayoutId id="2147483668" r:id="rId1"/>
    <p:sldLayoutId id="2147483784" r:id="rId2"/>
    <p:sldLayoutId id="2147483785" r:id="rId3"/>
    <p:sldLayoutId id="2147483786" r:id="rId4"/>
    <p:sldLayoutId id="2147483787" r:id="rId5"/>
    <p:sldLayoutId id="2147483788" r:id="rId6"/>
    <p:sldLayoutId id="2147483789" r:id="rId7"/>
    <p:sldLayoutId id="2147483883" r:id="rId8"/>
    <p:sldLayoutId id="214748388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0">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039033198"/>
      </p:ext>
    </p:extLst>
  </p:cSld>
  <p:clrMap bg1="lt1" tx1="dk1" bg2="lt2" tx2="dk2" accent1="accent1" accent2="accent2" accent3="accent3" accent4="accent4" accent5="accent5" accent6="accent6" hlink="hlink" folHlink="folHlink"/>
  <p:sldLayoutIdLst>
    <p:sldLayoutId id="2147483670" r:id="rId1"/>
    <p:sldLayoutId id="2147483742" r:id="rId2"/>
    <p:sldLayoutId id="2147483743" r:id="rId3"/>
    <p:sldLayoutId id="2147483745" r:id="rId4"/>
    <p:sldLayoutId id="2147483746" r:id="rId5"/>
    <p:sldLayoutId id="2147483673" r:id="rId6"/>
    <p:sldLayoutId id="2147483740" r:id="rId7"/>
    <p:sldLayoutId id="21474838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2A9F73-4BEF-1946-8050-16BEE7E96C14}"/>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91793103"/>
      </p:ext>
    </p:extLst>
  </p:cSld>
  <p:clrMap bg1="lt1" tx1="dk1" bg2="lt2" tx2="dk2" accent1="accent1" accent2="accent2" accent3="accent3" accent4="accent4" accent5="accent5" accent6="accent6" hlink="hlink" folHlink="folHlink"/>
  <p:sldLayoutIdLst>
    <p:sldLayoutId id="2147483801" r:id="rId1"/>
    <p:sldLayoutId id="2147483827" r:id="rId2"/>
    <p:sldLayoutId id="2147483820" r:id="rId3"/>
    <p:sldLayoutId id="2147483821" r:id="rId4"/>
    <p:sldLayoutId id="2147483822" r:id="rId5"/>
    <p:sldLayoutId id="2147483823" r:id="rId6"/>
    <p:sldLayoutId id="2147483824" r:id="rId7"/>
    <p:sldLayoutId id="2147483825" r:id="rId8"/>
    <p:sldLayoutId id="214748382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srcRect/>
            <a:stretch/>
          </p:blipFill>
          <p:spPr>
            <a:xfrm>
              <a:off x="1786224" y="6313222"/>
              <a:ext cx="1615779" cy="303115"/>
            </a:xfrm>
            <a:prstGeom prst="rect">
              <a:avLst/>
            </a:prstGeom>
          </p:spPr>
        </p:pic>
      </p:grpSp>
      <p:sp>
        <p:nvSpPr>
          <p:cNvPr id="8" name="Date Placeholder 3">
            <a:extLst>
              <a:ext uri="{FF2B5EF4-FFF2-40B4-BE49-F238E27FC236}">
                <a16:creationId xmlns:a16="http://schemas.microsoft.com/office/drawing/2014/main" id="{BFB8A803-9554-8C40-AFF4-44516A4E7EEA}"/>
              </a:ext>
            </a:extLst>
          </p:cNvPr>
          <p:cNvSpPr>
            <a:spLocks noGrp="1"/>
          </p:cNvSpPr>
          <p:nvPr>
            <p:ph type="dt" sz="half" idx="2"/>
          </p:nvPr>
        </p:nvSpPr>
        <p:spPr>
          <a:xfrm>
            <a:off x="6457950" y="6356352"/>
            <a:ext cx="2057400" cy="365125"/>
          </a:xfrm>
          <a:prstGeom prst="rect">
            <a:avLst/>
          </a:prstGeom>
        </p:spPr>
        <p:txBody>
          <a:bodyPr/>
          <a:lstStyle/>
          <a:p>
            <a:fld id="{9C3DCBA6-4D75-7A45-9180-8DB4C9AFAB82}" type="datetimeFigureOut">
              <a:rPr lang="en-US" smtClean="0"/>
              <a:t>5/25/22</a:t>
            </a:fld>
            <a:endParaRPr lang="en-US"/>
          </a:p>
        </p:txBody>
      </p:sp>
      <p:sp>
        <p:nvSpPr>
          <p:cNvPr id="9" name="Footer Placeholder 4">
            <a:extLst>
              <a:ext uri="{FF2B5EF4-FFF2-40B4-BE49-F238E27FC236}">
                <a16:creationId xmlns:a16="http://schemas.microsoft.com/office/drawing/2014/main" id="{3A33B622-266B-4A4E-8365-78CB54304B1F}"/>
              </a:ext>
            </a:extLst>
          </p:cNvPr>
          <p:cNvSpPr>
            <a:spLocks noGrp="1"/>
          </p:cNvSpPr>
          <p:nvPr>
            <p:ph type="ftr" sz="quarter" idx="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881231506"/>
      </p:ext>
    </p:extLst>
  </p:cSld>
  <p:clrMap bg1="lt1" tx1="dk1" bg2="lt2" tx2="dk2" accent1="accent1" accent2="accent2" accent3="accent3" accent4="accent4" accent5="accent5" accent6="accent6" hlink="hlink" folHlink="folHlink"/>
  <p:sldLayoutIdLst>
    <p:sldLayoutId id="2147483675" r:id="rId1"/>
    <p:sldLayoutId id="2147483835" r:id="rId2"/>
    <p:sldLayoutId id="2147483828" r:id="rId3"/>
    <p:sldLayoutId id="2147483829" r:id="rId4"/>
    <p:sldLayoutId id="2147483830" r:id="rId5"/>
    <p:sldLayoutId id="2147483831" r:id="rId6"/>
    <p:sldLayoutId id="2147483832" r:id="rId7"/>
    <p:sldLayoutId id="2147483833" r:id="rId8"/>
    <p:sldLayoutId id="214748383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srcRect/>
            <a:stretch/>
          </p:blipFill>
          <p:spPr>
            <a:xfrm>
              <a:off x="1786224" y="6313222"/>
              <a:ext cx="1615779" cy="303115"/>
            </a:xfrm>
            <a:prstGeom prst="rect">
              <a:avLst/>
            </a:prstGeom>
          </p:spPr>
        </p:pic>
      </p:grpSp>
      <p:cxnSp>
        <p:nvCxnSpPr>
          <p:cNvPr id="8" name="Straight Connector 7">
            <a:extLst>
              <a:ext uri="{FF2B5EF4-FFF2-40B4-BE49-F238E27FC236}">
                <a16:creationId xmlns:a16="http://schemas.microsoft.com/office/drawing/2014/main" id="{B4DCD206-7E20-8E42-A2D4-FDD498AE95FB}"/>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492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479_F9C123B.xml"/><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47A_812D5832.xml"/><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9_8C4A6F10.xm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47C_3277D1B0.xml"/><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C_651C0B1C.xm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D_E0FBB08A.xml"/><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4_2C1D7A21.xm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4.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1FA6D-F608-8543-A1C2-830878FCF4A1}"/>
              </a:ext>
            </a:extLst>
          </p:cNvPr>
          <p:cNvSpPr>
            <a:spLocks noGrp="1"/>
          </p:cNvSpPr>
          <p:nvPr>
            <p:ph type="body" sz="quarter" idx="10"/>
          </p:nvPr>
        </p:nvSpPr>
        <p:spPr/>
        <p:txBody>
          <a:bodyPr/>
          <a:lstStyle/>
          <a:p>
            <a:r>
              <a:rPr lang="en-US" dirty="0"/>
              <a:t>Welcome to the City of Santa Clara </a:t>
            </a:r>
          </a:p>
          <a:p>
            <a:r>
              <a:rPr lang="en-US" dirty="0"/>
              <a:t>Homelessness Taskforce, </a:t>
            </a:r>
          </a:p>
          <a:p>
            <a:r>
              <a:rPr lang="en-US" dirty="0"/>
              <a:t>Meeting #2!</a:t>
            </a:r>
          </a:p>
        </p:txBody>
      </p:sp>
      <p:sp>
        <p:nvSpPr>
          <p:cNvPr id="3" name="Text Placeholder 2">
            <a:extLst>
              <a:ext uri="{FF2B5EF4-FFF2-40B4-BE49-F238E27FC236}">
                <a16:creationId xmlns:a16="http://schemas.microsoft.com/office/drawing/2014/main" id="{89BBE372-CB1B-404F-9C72-E0A28D6286AB}"/>
              </a:ext>
            </a:extLst>
          </p:cNvPr>
          <p:cNvSpPr>
            <a:spLocks noGrp="1"/>
          </p:cNvSpPr>
          <p:nvPr>
            <p:ph type="body" sz="quarter" idx="11"/>
          </p:nvPr>
        </p:nvSpPr>
        <p:spPr/>
        <p:txBody>
          <a:bodyPr/>
          <a:lstStyle/>
          <a:p>
            <a:r>
              <a:rPr lang="en-US" dirty="0"/>
              <a:t>We appreciate your patience as we set up, and will be starting the meeting shortly.</a:t>
            </a:r>
          </a:p>
        </p:txBody>
      </p:sp>
    </p:spTree>
    <p:extLst>
      <p:ext uri="{BB962C8B-B14F-4D97-AF65-F5344CB8AC3E}">
        <p14:creationId xmlns:p14="http://schemas.microsoft.com/office/powerpoint/2010/main" val="272845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753EF-3C98-674B-AB07-A2141BB91281}"/>
              </a:ext>
            </a:extLst>
          </p:cNvPr>
          <p:cNvSpPr>
            <a:spLocks noGrp="1"/>
          </p:cNvSpPr>
          <p:nvPr>
            <p:ph type="title"/>
          </p:nvPr>
        </p:nvSpPr>
        <p:spPr>
          <a:xfrm>
            <a:off x="527049" y="498986"/>
            <a:ext cx="8089901" cy="705129"/>
          </a:xfrm>
        </p:spPr>
        <p:txBody>
          <a:bodyPr wrap="square" anchor="t">
            <a:normAutofit/>
          </a:bodyPr>
          <a:lstStyle/>
          <a:p>
            <a:r>
              <a:rPr lang="en-US" dirty="0"/>
              <a:t>Goals of Today’s Meeting</a:t>
            </a:r>
          </a:p>
        </p:txBody>
      </p:sp>
      <p:pic>
        <p:nvPicPr>
          <p:cNvPr id="7" name="Picture 6">
            <a:extLst>
              <a:ext uri="{FF2B5EF4-FFF2-40B4-BE49-F238E27FC236}">
                <a16:creationId xmlns:a16="http://schemas.microsoft.com/office/drawing/2014/main" id="{6A021EB0-3660-0A46-847C-7E3E7C2DD9C3}"/>
              </a:ext>
            </a:extLst>
          </p:cNvPr>
          <p:cNvPicPr>
            <a:picLocks noChangeAspect="1"/>
          </p:cNvPicPr>
          <p:nvPr/>
        </p:nvPicPr>
        <p:blipFill>
          <a:blip r:embed="rId3"/>
          <a:stretch>
            <a:fillRect/>
          </a:stretch>
        </p:blipFill>
        <p:spPr>
          <a:xfrm>
            <a:off x="0" y="6105501"/>
            <a:ext cx="9144000" cy="752499"/>
          </a:xfrm>
          <a:prstGeom prst="rect">
            <a:avLst/>
          </a:prstGeom>
        </p:spPr>
      </p:pic>
      <p:graphicFrame>
        <p:nvGraphicFramePr>
          <p:cNvPr id="14" name="Text Placeholder 2">
            <a:extLst>
              <a:ext uri="{FF2B5EF4-FFF2-40B4-BE49-F238E27FC236}">
                <a16:creationId xmlns:a16="http://schemas.microsoft.com/office/drawing/2014/main" id="{0CF18399-AC15-244B-4372-B4E89B2158F3}"/>
              </a:ext>
            </a:extLst>
          </p:cNvPr>
          <p:cNvGraphicFramePr/>
          <p:nvPr>
            <p:extLst>
              <p:ext uri="{D42A27DB-BD31-4B8C-83A1-F6EECF244321}">
                <p14:modId xmlns:p14="http://schemas.microsoft.com/office/powerpoint/2010/main" val="4001330255"/>
              </p:ext>
            </p:extLst>
          </p:nvPr>
        </p:nvGraphicFramePr>
        <p:xfrm>
          <a:off x="409225" y="1823060"/>
          <a:ext cx="8325548" cy="4011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690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C4369-FDA5-BB92-160A-C64EAC9ABDD7}"/>
              </a:ext>
            </a:extLst>
          </p:cNvPr>
          <p:cNvSpPr>
            <a:spLocks noGrp="1"/>
          </p:cNvSpPr>
          <p:nvPr>
            <p:ph type="subTitle" idx="1"/>
          </p:nvPr>
        </p:nvSpPr>
        <p:spPr>
          <a:xfrm>
            <a:off x="698500" y="2601119"/>
            <a:ext cx="7747000" cy="1655762"/>
          </a:xfrm>
        </p:spPr>
        <p:txBody>
          <a:bodyPr/>
          <a:lstStyle/>
          <a:p>
            <a:r>
              <a:rPr lang="en-US" sz="4000" dirty="0"/>
              <a:t>Types of Homelessness Programs and Services</a:t>
            </a:r>
          </a:p>
        </p:txBody>
      </p:sp>
    </p:spTree>
    <p:extLst>
      <p:ext uri="{BB962C8B-B14F-4D97-AF65-F5344CB8AC3E}">
        <p14:creationId xmlns:p14="http://schemas.microsoft.com/office/powerpoint/2010/main" val="394127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0A3D4-714C-92E0-E544-558A502983DD}"/>
              </a:ext>
            </a:extLst>
          </p:cNvPr>
          <p:cNvSpPr>
            <a:spLocks noGrp="1"/>
          </p:cNvSpPr>
          <p:nvPr>
            <p:ph type="body" sz="quarter" idx="10"/>
          </p:nvPr>
        </p:nvSpPr>
        <p:spPr>
          <a:xfrm>
            <a:off x="503858" y="429202"/>
            <a:ext cx="8136905" cy="1014999"/>
          </a:xfrm>
        </p:spPr>
        <p:txBody>
          <a:bodyPr/>
          <a:lstStyle/>
          <a:p>
            <a:r>
              <a:rPr lang="en-US" dirty="0"/>
              <a:t>Definitions!</a:t>
            </a:r>
          </a:p>
        </p:txBody>
      </p:sp>
      <p:graphicFrame>
        <p:nvGraphicFramePr>
          <p:cNvPr id="4" name="Diagram 3">
            <a:extLst>
              <a:ext uri="{FF2B5EF4-FFF2-40B4-BE49-F238E27FC236}">
                <a16:creationId xmlns:a16="http://schemas.microsoft.com/office/drawing/2014/main" id="{A313A13D-9E20-D6B2-2224-51F3451A7A25}"/>
              </a:ext>
            </a:extLst>
          </p:cNvPr>
          <p:cNvGraphicFramePr/>
          <p:nvPr>
            <p:extLst>
              <p:ext uri="{D42A27DB-BD31-4B8C-83A1-F6EECF244321}">
                <p14:modId xmlns:p14="http://schemas.microsoft.com/office/powerpoint/2010/main" val="1566464543"/>
              </p:ext>
            </p:extLst>
          </p:nvPr>
        </p:nvGraphicFramePr>
        <p:xfrm>
          <a:off x="503858" y="1575420"/>
          <a:ext cx="8136282" cy="4345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88652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Homelessness Prevention</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2011680"/>
        </p:xfrm>
        <a:graphic>
          <a:graphicData uri="http://schemas.openxmlformats.org/drawingml/2006/table">
            <a:tbl>
              <a:tblPr firstRow="1" bandRow="1">
                <a:tableStyleId>{0505E3EF-67EA-436B-97B2-0124C06EBD24}</a:tableStyleId>
              </a:tblPr>
              <a:tblGrid>
                <a:gridCol w="2295098">
                  <a:extLst>
                    <a:ext uri="{9D8B030D-6E8A-4147-A177-3AD203B41FA5}">
                      <a16:colId xmlns:a16="http://schemas.microsoft.com/office/drawing/2014/main" val="3808312875"/>
                    </a:ext>
                  </a:extLst>
                </a:gridCol>
                <a:gridCol w="6200078">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400" b="0" dirty="0"/>
                        <a:t>People who are </a:t>
                      </a:r>
                      <a:r>
                        <a:rPr lang="en-US" sz="2400" b="1" dirty="0"/>
                        <a:t>housed and at risk </a:t>
                      </a:r>
                      <a:r>
                        <a:rPr lang="en-US" sz="2400" b="0" dirty="0"/>
                        <a:t>of losing their housing</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400" b="0" dirty="0"/>
                        <a:t>- Help paying rent or other bills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 Case management</a:t>
                      </a:r>
                    </a:p>
                    <a:p>
                      <a:r>
                        <a:rPr lang="en-US" sz="2400" b="0" dirty="0"/>
                        <a:t>- Referral to legal services, job training, </a:t>
                      </a:r>
                      <a:r>
                        <a:rPr lang="en-US" sz="2400" b="0" dirty="0" err="1"/>
                        <a:t>etc</a:t>
                      </a:r>
                      <a:endParaRPr lang="en-US" sz="2400" b="0" dirty="0"/>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216723256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Street Outreach</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1724985"/>
        </p:xfrm>
        <a:graphic>
          <a:graphicData uri="http://schemas.openxmlformats.org/drawingml/2006/table">
            <a:tbl>
              <a:tblPr firstRow="1" bandRow="1">
                <a:tableStyleId>{C4B1156A-380E-4F78-BDF5-A606A8083BF9}</a:tableStyleId>
              </a:tblPr>
              <a:tblGrid>
                <a:gridCol w="2295098">
                  <a:extLst>
                    <a:ext uri="{9D8B030D-6E8A-4147-A177-3AD203B41FA5}">
                      <a16:colId xmlns:a16="http://schemas.microsoft.com/office/drawing/2014/main" val="3808312875"/>
                    </a:ext>
                  </a:extLst>
                </a:gridCol>
                <a:gridCol w="6200078">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400" b="0" dirty="0"/>
                        <a:t>People who are living outside or in vehicles</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400" b="0" dirty="0"/>
                        <a:t>- Engage and build relationships</a:t>
                      </a:r>
                    </a:p>
                    <a:p>
                      <a:r>
                        <a:rPr lang="en-US" sz="2400" b="0" dirty="0"/>
                        <a:t>- Coordinated Entry assessment</a:t>
                      </a:r>
                    </a:p>
                    <a:p>
                      <a:r>
                        <a:rPr lang="en-US" sz="2400" b="0" dirty="0"/>
                        <a:t>- Basic hygiene, food, and safety needs</a:t>
                      </a:r>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12024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Emergency Shelter/Temporary Housing</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1968825"/>
        </p:xfrm>
        <a:graphic>
          <a:graphicData uri="http://schemas.openxmlformats.org/drawingml/2006/table">
            <a:tbl>
              <a:tblPr firstRow="1" bandRow="1">
                <a:tableStyleId>{16D9F66E-5EB9-4882-86FB-DCBF35E3C3E4}</a:tableStyleId>
              </a:tblPr>
              <a:tblGrid>
                <a:gridCol w="2295098">
                  <a:extLst>
                    <a:ext uri="{9D8B030D-6E8A-4147-A177-3AD203B41FA5}">
                      <a16:colId xmlns:a16="http://schemas.microsoft.com/office/drawing/2014/main" val="3808312875"/>
                    </a:ext>
                  </a:extLst>
                </a:gridCol>
                <a:gridCol w="6200078">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200" b="0" dirty="0"/>
                        <a:t>People who are experiencing homelessness</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200" b="0" dirty="0"/>
                        <a:t>- A safe place to sleep inside</a:t>
                      </a:r>
                    </a:p>
                    <a:p>
                      <a:r>
                        <a:rPr lang="en-US" sz="2200" b="0" dirty="0"/>
                        <a:t>- Coordinated Entry assessment</a:t>
                      </a:r>
                    </a:p>
                    <a:p>
                      <a:r>
                        <a:rPr lang="en-US" sz="2200" b="0" dirty="0"/>
                        <a:t>- Basic hygiene, food, and safety needs</a:t>
                      </a:r>
                    </a:p>
                    <a:p>
                      <a:r>
                        <a:rPr lang="en-US" sz="2200" b="0" dirty="0"/>
                        <a:t>- Supportive services, varies by shelter</a:t>
                      </a:r>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235368833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Transitional Housing</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2255520"/>
        </p:xfrm>
        <a:graphic>
          <a:graphicData uri="http://schemas.openxmlformats.org/drawingml/2006/table">
            <a:tbl>
              <a:tblPr firstRow="1" bandRow="1">
                <a:tableStyleId>{69CF1AB2-1976-4502-BF36-3FF5EA218861}</a:tableStyleId>
              </a:tblPr>
              <a:tblGrid>
                <a:gridCol w="1752744">
                  <a:extLst>
                    <a:ext uri="{9D8B030D-6E8A-4147-A177-3AD203B41FA5}">
                      <a16:colId xmlns:a16="http://schemas.microsoft.com/office/drawing/2014/main" val="3808312875"/>
                    </a:ext>
                  </a:extLst>
                </a:gridCol>
                <a:gridCol w="6742432">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200" b="0" dirty="0"/>
                        <a:t>People who are experiencing homelessness and need medium-length support (1-2 years)</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200" b="0" dirty="0"/>
                        <a:t>- A limited time stay in a room or apartment the project owns or leases</a:t>
                      </a:r>
                    </a:p>
                    <a:p>
                      <a:r>
                        <a:rPr lang="en-US" sz="2200" b="0" dirty="0"/>
                        <a:t>- Case management</a:t>
                      </a:r>
                    </a:p>
                    <a:p>
                      <a:r>
                        <a:rPr lang="en-US" sz="2200" b="0" dirty="0"/>
                        <a:t>- Supportive services focused on income &amp; stability</a:t>
                      </a:r>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84671326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Rapid Rehousing</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2103120"/>
        </p:xfrm>
        <a:graphic>
          <a:graphicData uri="http://schemas.openxmlformats.org/drawingml/2006/table">
            <a:tbl>
              <a:tblPr firstRow="1" bandRow="1">
                <a:tableStyleId>{D7AC3CCA-C797-4891-BE02-D94E43425B78}</a:tableStyleId>
              </a:tblPr>
              <a:tblGrid>
                <a:gridCol w="2295098">
                  <a:extLst>
                    <a:ext uri="{9D8B030D-6E8A-4147-A177-3AD203B41FA5}">
                      <a16:colId xmlns:a16="http://schemas.microsoft.com/office/drawing/2014/main" val="3808312875"/>
                    </a:ext>
                  </a:extLst>
                </a:gridCol>
                <a:gridCol w="6200078">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100" b="0" dirty="0"/>
                        <a:t>People who are experiencing homelessness and need medium-length support (1-2 years)</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100" b="0" dirty="0"/>
                        <a:t>- Rental assistance in permanent housing, decreases over time</a:t>
                      </a:r>
                    </a:p>
                    <a:p>
                      <a:r>
                        <a:rPr lang="en-US" sz="2100" b="0" dirty="0"/>
                        <a:t>- Case management</a:t>
                      </a:r>
                    </a:p>
                    <a:p>
                      <a:r>
                        <a:rPr lang="en-US" sz="2100" b="0" dirty="0"/>
                        <a:t>- Supportive services focused on income &amp; stability</a:t>
                      </a:r>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252472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4AFA2-14E3-0ED8-B17C-BC81357740CC}"/>
              </a:ext>
            </a:extLst>
          </p:cNvPr>
          <p:cNvSpPr>
            <a:spLocks noGrp="1"/>
          </p:cNvSpPr>
          <p:nvPr>
            <p:ph type="body" sz="quarter" idx="10"/>
          </p:nvPr>
        </p:nvSpPr>
        <p:spPr/>
        <p:txBody>
          <a:bodyPr/>
          <a:lstStyle/>
          <a:p>
            <a:r>
              <a:rPr lang="en-US" dirty="0"/>
              <a:t>Permanent Supportive Housing</a:t>
            </a:r>
          </a:p>
        </p:txBody>
      </p:sp>
      <p:graphicFrame>
        <p:nvGraphicFramePr>
          <p:cNvPr id="4" name="Table 4">
            <a:extLst>
              <a:ext uri="{FF2B5EF4-FFF2-40B4-BE49-F238E27FC236}">
                <a16:creationId xmlns:a16="http://schemas.microsoft.com/office/drawing/2014/main" id="{A65CA8AB-D91F-A0AD-599E-56E42339C0BD}"/>
              </a:ext>
            </a:extLst>
          </p:cNvPr>
          <p:cNvGraphicFramePr>
            <a:graphicFrameLocks noGrp="1"/>
          </p:cNvGraphicFramePr>
          <p:nvPr/>
        </p:nvGraphicFramePr>
        <p:xfrm>
          <a:off x="324412" y="1631176"/>
          <a:ext cx="8495176" cy="2423160"/>
        </p:xfrm>
        <a:graphic>
          <a:graphicData uri="http://schemas.openxmlformats.org/drawingml/2006/table">
            <a:tbl>
              <a:tblPr firstRow="1" bandRow="1">
                <a:tableStyleId>{8A107856-5554-42FB-B03E-39F5DBC370BA}</a:tableStyleId>
              </a:tblPr>
              <a:tblGrid>
                <a:gridCol w="2295098">
                  <a:extLst>
                    <a:ext uri="{9D8B030D-6E8A-4147-A177-3AD203B41FA5}">
                      <a16:colId xmlns:a16="http://schemas.microsoft.com/office/drawing/2014/main" val="3808312875"/>
                    </a:ext>
                  </a:extLst>
                </a:gridCol>
                <a:gridCol w="6200078">
                  <a:extLst>
                    <a:ext uri="{9D8B030D-6E8A-4147-A177-3AD203B41FA5}">
                      <a16:colId xmlns:a16="http://schemas.microsoft.com/office/drawing/2014/main" val="4010323172"/>
                    </a:ext>
                  </a:extLst>
                </a:gridCol>
              </a:tblGrid>
              <a:tr h="536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Who is it for?</a:t>
                      </a:r>
                    </a:p>
                  </a:txBody>
                  <a:tcPr/>
                </a:tc>
                <a:tc>
                  <a:txBody>
                    <a:bodyPr/>
                    <a:lstStyle/>
                    <a:p>
                      <a:r>
                        <a:rPr lang="en-US" sz="2100" b="0" dirty="0"/>
                        <a:t>People with disabilities who need long-term or permanent support</a:t>
                      </a:r>
                    </a:p>
                  </a:txBody>
                  <a:tcPr/>
                </a:tc>
                <a:extLst>
                  <a:ext uri="{0D108BD9-81ED-4DB2-BD59-A6C34878D82A}">
                    <a16:rowId xmlns:a16="http://schemas.microsoft.com/office/drawing/2014/main" val="2877945419"/>
                  </a:ext>
                </a:extLst>
              </a:tr>
              <a:tr h="536265">
                <a:tc>
                  <a:txBody>
                    <a:bodyPr/>
                    <a:lstStyle/>
                    <a:p>
                      <a:r>
                        <a:rPr lang="en-US" sz="2400" b="1" dirty="0"/>
                        <a:t>What is it?</a:t>
                      </a:r>
                    </a:p>
                  </a:txBody>
                  <a:tcPr/>
                </a:tc>
                <a:tc>
                  <a:txBody>
                    <a:bodyPr/>
                    <a:lstStyle/>
                    <a:p>
                      <a:r>
                        <a:rPr lang="en-US" sz="2100" b="0" dirty="0"/>
                        <a:t>- Rental Assistance in permanent housing OR permanent housing the project owns or leases</a:t>
                      </a:r>
                    </a:p>
                    <a:p>
                      <a:r>
                        <a:rPr lang="en-US" sz="2100" b="0" dirty="0"/>
                        <a:t>- Case management</a:t>
                      </a:r>
                    </a:p>
                    <a:p>
                      <a:r>
                        <a:rPr lang="en-US" sz="2100" b="0" dirty="0"/>
                        <a:t>- Supportive services focused on health, wellness, and quality of life</a:t>
                      </a:r>
                    </a:p>
                  </a:txBody>
                  <a:tcPr/>
                </a:tc>
                <a:extLst>
                  <a:ext uri="{0D108BD9-81ED-4DB2-BD59-A6C34878D82A}">
                    <a16:rowId xmlns:a16="http://schemas.microsoft.com/office/drawing/2014/main" val="3549721861"/>
                  </a:ext>
                </a:extLst>
              </a:tr>
            </a:tbl>
          </a:graphicData>
        </a:graphic>
      </p:graphicFrame>
      <p:sp>
        <p:nvSpPr>
          <p:cNvPr id="5" name="TextBox 4">
            <a:extLst>
              <a:ext uri="{FF2B5EF4-FFF2-40B4-BE49-F238E27FC236}">
                <a16:creationId xmlns:a16="http://schemas.microsoft.com/office/drawing/2014/main" id="{7F29348A-DE2D-2DA7-7949-CBD06897C28E}"/>
              </a:ext>
            </a:extLst>
          </p:cNvPr>
          <p:cNvSpPr txBox="1"/>
          <p:nvPr/>
        </p:nvSpPr>
        <p:spPr>
          <a:xfrm>
            <a:off x="503858" y="4050497"/>
            <a:ext cx="1827773" cy="2000548"/>
          </a:xfrm>
          <a:prstGeom prst="rect">
            <a:avLst/>
          </a:prstGeom>
          <a:noFill/>
        </p:spPr>
        <p:txBody>
          <a:bodyPr wrap="square" rtlCol="0">
            <a:spAutoFit/>
          </a:bodyPr>
          <a:lstStyle/>
          <a:p>
            <a:pPr algn="ctr"/>
            <a:r>
              <a:rPr lang="en-US" sz="4400" dirty="0"/>
              <a:t>XXX</a:t>
            </a:r>
            <a:r>
              <a:rPr lang="en-US" sz="2000" dirty="0"/>
              <a:t> households connected to the City of Santa Clara</a:t>
            </a:r>
            <a:endParaRPr lang="en-US" sz="4400" dirty="0"/>
          </a:p>
        </p:txBody>
      </p:sp>
      <p:sp>
        <p:nvSpPr>
          <p:cNvPr id="6" name="TextBox 5">
            <a:extLst>
              <a:ext uri="{FF2B5EF4-FFF2-40B4-BE49-F238E27FC236}">
                <a16:creationId xmlns:a16="http://schemas.microsoft.com/office/drawing/2014/main" id="{CEA4BD83-B94D-4383-2D8B-C95CDED38BB9}"/>
              </a:ext>
            </a:extLst>
          </p:cNvPr>
          <p:cNvSpPr txBox="1"/>
          <p:nvPr/>
        </p:nvSpPr>
        <p:spPr>
          <a:xfrm>
            <a:off x="2632714" y="4050496"/>
            <a:ext cx="1827774" cy="2000548"/>
          </a:xfrm>
          <a:prstGeom prst="rect">
            <a:avLst/>
          </a:prstGeom>
          <a:noFill/>
        </p:spPr>
        <p:txBody>
          <a:bodyPr wrap="square" rtlCol="0">
            <a:spAutoFit/>
          </a:bodyPr>
          <a:lstStyle/>
          <a:p>
            <a:pPr algn="ctr"/>
            <a:r>
              <a:rPr lang="en-US" sz="4400" dirty="0"/>
              <a:t>XX%</a:t>
            </a:r>
            <a:r>
              <a:rPr lang="en-US" sz="2000" dirty="0"/>
              <a:t> of households housed at the end of the services</a:t>
            </a:r>
            <a:endParaRPr lang="en-US" sz="4400" dirty="0"/>
          </a:p>
        </p:txBody>
      </p:sp>
      <p:sp>
        <p:nvSpPr>
          <p:cNvPr id="7" name="TextBox 6">
            <a:extLst>
              <a:ext uri="{FF2B5EF4-FFF2-40B4-BE49-F238E27FC236}">
                <a16:creationId xmlns:a16="http://schemas.microsoft.com/office/drawing/2014/main" id="{F12C4E5D-F08F-CF6D-0EE5-D96F18E61C6B}"/>
              </a:ext>
            </a:extLst>
          </p:cNvPr>
          <p:cNvSpPr txBox="1"/>
          <p:nvPr/>
        </p:nvSpPr>
        <p:spPr>
          <a:xfrm>
            <a:off x="4761572" y="4204385"/>
            <a:ext cx="2006193" cy="1692771"/>
          </a:xfrm>
          <a:prstGeom prst="rect">
            <a:avLst/>
          </a:prstGeom>
          <a:noFill/>
        </p:spPr>
        <p:txBody>
          <a:bodyPr wrap="square" rtlCol="0">
            <a:spAutoFit/>
          </a:bodyPr>
          <a:lstStyle/>
          <a:p>
            <a:pPr algn="ctr"/>
            <a:r>
              <a:rPr lang="en-US" sz="4400" dirty="0"/>
              <a:t>$XXXX</a:t>
            </a:r>
            <a:r>
              <a:rPr lang="en-US" sz="2000" dirty="0"/>
              <a:t> average cost per household served</a:t>
            </a:r>
            <a:endParaRPr lang="en-US" sz="4400" dirty="0"/>
          </a:p>
        </p:txBody>
      </p:sp>
    </p:spTree>
    <p:extLst>
      <p:ext uri="{BB962C8B-B14F-4D97-AF65-F5344CB8AC3E}">
        <p14:creationId xmlns:p14="http://schemas.microsoft.com/office/powerpoint/2010/main" val="169633666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CB564E-C642-F260-98CC-2000213F4D13}"/>
              </a:ext>
            </a:extLst>
          </p:cNvPr>
          <p:cNvSpPr>
            <a:spLocks noGrp="1"/>
          </p:cNvSpPr>
          <p:nvPr>
            <p:ph type="body" sz="quarter" idx="10"/>
          </p:nvPr>
        </p:nvSpPr>
        <p:spPr/>
        <p:txBody>
          <a:bodyPr/>
          <a:lstStyle/>
          <a:p>
            <a:r>
              <a:rPr lang="en-US" dirty="0"/>
              <a:t>Discussion Questions!</a:t>
            </a:r>
          </a:p>
        </p:txBody>
      </p:sp>
      <p:sp>
        <p:nvSpPr>
          <p:cNvPr id="3" name="Text Placeholder 2">
            <a:extLst>
              <a:ext uri="{FF2B5EF4-FFF2-40B4-BE49-F238E27FC236}">
                <a16:creationId xmlns:a16="http://schemas.microsoft.com/office/drawing/2014/main" id="{5CCFCA1F-F4BC-8EA1-F889-13887EA2AA23}"/>
              </a:ext>
            </a:extLst>
          </p:cNvPr>
          <p:cNvSpPr>
            <a:spLocks noGrp="1"/>
          </p:cNvSpPr>
          <p:nvPr>
            <p:ph type="body" sz="quarter" idx="11"/>
          </p:nvPr>
        </p:nvSpPr>
        <p:spPr>
          <a:xfrm>
            <a:off x="503547" y="1781968"/>
            <a:ext cx="8136905" cy="3751263"/>
          </a:xfrm>
        </p:spPr>
        <p:txBody>
          <a:bodyPr/>
          <a:lstStyle/>
          <a:p>
            <a:pPr marL="457200" indent="-457200">
              <a:spcAft>
                <a:spcPts val="1000"/>
              </a:spcAft>
              <a:buFont typeface="+mj-lt"/>
              <a:buAutoNum type="arabicParenR"/>
            </a:pPr>
            <a:r>
              <a:rPr lang="en-US" sz="2400" dirty="0"/>
              <a:t>What questions do you have about these types of programs?</a:t>
            </a:r>
          </a:p>
          <a:p>
            <a:pPr marL="457200" indent="-457200">
              <a:spcAft>
                <a:spcPts val="1000"/>
              </a:spcAft>
              <a:buFont typeface="+mj-lt"/>
              <a:buAutoNum type="arabicParenR"/>
            </a:pPr>
            <a:r>
              <a:rPr lang="en-US" sz="2400" dirty="0"/>
              <a:t>Which programs or services have you seen or experienced in your community, and what did you think about them?</a:t>
            </a:r>
          </a:p>
          <a:p>
            <a:pPr marL="457200" indent="-457200">
              <a:spcAft>
                <a:spcPts val="1000"/>
              </a:spcAft>
              <a:buFont typeface="+mj-lt"/>
              <a:buAutoNum type="arabicParenR"/>
            </a:pPr>
            <a:r>
              <a:rPr lang="en-US" sz="2400" dirty="0"/>
              <a:t>What do you see as the most needed programs or services in the City of Santa Clara?</a:t>
            </a:r>
          </a:p>
          <a:p>
            <a:pPr marL="457200" indent="-457200">
              <a:spcAft>
                <a:spcPts val="1000"/>
              </a:spcAft>
              <a:buFont typeface="+mj-lt"/>
              <a:buAutoNum type="arabicParenR"/>
            </a:pPr>
            <a:r>
              <a:rPr lang="en-US" sz="2400" dirty="0"/>
              <a:t>Which types of programs are you interested in hearing more about and discussing at a future Taskforce meeting?</a:t>
            </a:r>
          </a:p>
        </p:txBody>
      </p:sp>
    </p:spTree>
    <p:extLst>
      <p:ext uri="{BB962C8B-B14F-4D97-AF65-F5344CB8AC3E}">
        <p14:creationId xmlns:p14="http://schemas.microsoft.com/office/powerpoint/2010/main" val="377459111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1FA6D-F608-8543-A1C2-830878FCF4A1}"/>
              </a:ext>
            </a:extLst>
          </p:cNvPr>
          <p:cNvSpPr>
            <a:spLocks noGrp="1"/>
          </p:cNvSpPr>
          <p:nvPr>
            <p:ph type="body" sz="quarter" idx="10"/>
          </p:nvPr>
        </p:nvSpPr>
        <p:spPr/>
        <p:txBody>
          <a:bodyPr/>
          <a:lstStyle/>
          <a:p>
            <a:r>
              <a:rPr lang="en-US" dirty="0"/>
              <a:t>City of Santa Clara </a:t>
            </a:r>
          </a:p>
          <a:p>
            <a:r>
              <a:rPr lang="en-US" dirty="0"/>
              <a:t>Homelessness Taskforce</a:t>
            </a:r>
          </a:p>
        </p:txBody>
      </p:sp>
      <p:sp>
        <p:nvSpPr>
          <p:cNvPr id="3" name="Text Placeholder 2">
            <a:extLst>
              <a:ext uri="{FF2B5EF4-FFF2-40B4-BE49-F238E27FC236}">
                <a16:creationId xmlns:a16="http://schemas.microsoft.com/office/drawing/2014/main" id="{89BBE372-CB1B-404F-9C72-E0A28D6286AB}"/>
              </a:ext>
            </a:extLst>
          </p:cNvPr>
          <p:cNvSpPr>
            <a:spLocks noGrp="1"/>
          </p:cNvSpPr>
          <p:nvPr>
            <p:ph type="body" sz="quarter" idx="11"/>
          </p:nvPr>
        </p:nvSpPr>
        <p:spPr/>
        <p:txBody>
          <a:bodyPr lIns="91440" tIns="45720" rIns="91440" bIns="45720" anchor="t"/>
          <a:lstStyle/>
          <a:p>
            <a:r>
              <a:rPr lang="en-US" b="1" dirty="0"/>
              <a:t>Meeting #2</a:t>
            </a:r>
          </a:p>
          <a:p>
            <a:endParaRPr lang="en-US" dirty="0"/>
          </a:p>
          <a:p>
            <a:r>
              <a:rPr lang="en-US" dirty="0">
                <a:latin typeface="Helvetica"/>
                <a:cs typeface="Helvetica"/>
              </a:rPr>
              <a:t>Thursday May 26th, 2022 6:00 – 8:00pm</a:t>
            </a:r>
          </a:p>
        </p:txBody>
      </p:sp>
    </p:spTree>
    <p:extLst>
      <p:ext uri="{BB962C8B-B14F-4D97-AF65-F5344CB8AC3E}">
        <p14:creationId xmlns:p14="http://schemas.microsoft.com/office/powerpoint/2010/main" val="172474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7B7A9-7D72-218E-FF12-0E59DC53CE1E}"/>
              </a:ext>
            </a:extLst>
          </p:cNvPr>
          <p:cNvSpPr txBox="1"/>
          <p:nvPr/>
        </p:nvSpPr>
        <p:spPr>
          <a:xfrm>
            <a:off x="383059" y="2105561"/>
            <a:ext cx="8155459" cy="707886"/>
          </a:xfrm>
          <a:prstGeom prst="rect">
            <a:avLst/>
          </a:prstGeom>
          <a:noFill/>
        </p:spPr>
        <p:txBody>
          <a:bodyPr wrap="square" rtlCol="0">
            <a:spAutoFit/>
          </a:bodyPr>
          <a:lstStyle/>
          <a:p>
            <a:pPr algn="ctr">
              <a:buClr>
                <a:schemeClr val="accent1"/>
              </a:buClr>
            </a:pPr>
            <a:r>
              <a:rPr lang="en-US" sz="4000" dirty="0"/>
              <a:t> Community Engagement</a:t>
            </a:r>
          </a:p>
        </p:txBody>
      </p:sp>
    </p:spTree>
    <p:extLst>
      <p:ext uri="{BB962C8B-B14F-4D97-AF65-F5344CB8AC3E}">
        <p14:creationId xmlns:p14="http://schemas.microsoft.com/office/powerpoint/2010/main" val="105961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B2BB-F611-EDFE-B0B2-FA164B4D35D5}"/>
              </a:ext>
            </a:extLst>
          </p:cNvPr>
          <p:cNvSpPr>
            <a:spLocks noGrp="1"/>
          </p:cNvSpPr>
          <p:nvPr>
            <p:ph type="title"/>
          </p:nvPr>
        </p:nvSpPr>
        <p:spPr>
          <a:xfrm>
            <a:off x="358011" y="663244"/>
            <a:ext cx="8403852" cy="593689"/>
          </a:xfrm>
        </p:spPr>
        <p:txBody>
          <a:bodyPr/>
          <a:lstStyle/>
          <a:p>
            <a:pPr algn="ctr"/>
            <a:r>
              <a:rPr lang="en-US" sz="3600" b="1" dirty="0"/>
              <a:t>The Goal</a:t>
            </a:r>
          </a:p>
        </p:txBody>
      </p:sp>
      <p:sp>
        <p:nvSpPr>
          <p:cNvPr id="5" name="Content Placeholder 4">
            <a:extLst>
              <a:ext uri="{FF2B5EF4-FFF2-40B4-BE49-F238E27FC236}">
                <a16:creationId xmlns:a16="http://schemas.microsoft.com/office/drawing/2014/main" id="{A43C3556-CB98-0276-A9C7-230965615206}"/>
              </a:ext>
            </a:extLst>
          </p:cNvPr>
          <p:cNvSpPr>
            <a:spLocks noGrp="1"/>
          </p:cNvSpPr>
          <p:nvPr>
            <p:ph idx="1"/>
          </p:nvPr>
        </p:nvSpPr>
        <p:spPr/>
        <p:txBody>
          <a:bodyPr/>
          <a:lstStyle/>
          <a:p>
            <a:r>
              <a:rPr lang="en-US" dirty="0">
                <a:latin typeface="Century Gothic" panose="020B0502020202020204" pitchFamily="34" charset="0"/>
              </a:rPr>
              <a:t>To leverage the expertise of key stakeholders identified by the Taskforce and the City to </a:t>
            </a:r>
            <a:r>
              <a:rPr lang="en-US" dirty="0">
                <a:solidFill>
                  <a:schemeClr val="accent3">
                    <a:lumMod val="75000"/>
                  </a:schemeClr>
                </a:solidFill>
                <a:latin typeface="Century Gothic" panose="020B0502020202020204" pitchFamily="34" charset="0"/>
              </a:rPr>
              <a:t>identify priorities </a:t>
            </a:r>
            <a:r>
              <a:rPr lang="en-US" dirty="0">
                <a:latin typeface="Century Gothic" panose="020B0502020202020204" pitchFamily="34" charset="0"/>
              </a:rPr>
              <a:t>and </a:t>
            </a:r>
            <a:r>
              <a:rPr lang="en-US" dirty="0">
                <a:solidFill>
                  <a:schemeClr val="accent3">
                    <a:lumMod val="75000"/>
                  </a:schemeClr>
                </a:solidFill>
                <a:latin typeface="Century Gothic" panose="020B0502020202020204" pitchFamily="34" charset="0"/>
              </a:rPr>
              <a:t>develop recommendations </a:t>
            </a:r>
            <a:r>
              <a:rPr lang="en-US" dirty="0">
                <a:latin typeface="Century Gothic" panose="020B0502020202020204" pitchFamily="34" charset="0"/>
              </a:rPr>
              <a:t>to reduce homelessness and its impact. </a:t>
            </a:r>
          </a:p>
          <a:p>
            <a:endParaRPr lang="en-US" b="1" dirty="0">
              <a:solidFill>
                <a:schemeClr val="accent3">
                  <a:lumMod val="75000"/>
                </a:schemeClr>
              </a:solidFill>
              <a:latin typeface="Century Gothic" panose="020B0502020202020204" pitchFamily="34" charset="0"/>
            </a:endParaRPr>
          </a:p>
          <a:p>
            <a:pPr marL="0" indent="0" algn="ctr">
              <a:buNone/>
            </a:pPr>
            <a:r>
              <a:rPr lang="en-US" b="1" dirty="0">
                <a:solidFill>
                  <a:schemeClr val="accent3">
                    <a:lumMod val="75000"/>
                  </a:schemeClr>
                </a:solidFill>
                <a:latin typeface="Century Gothic" panose="020B0502020202020204" pitchFamily="34" charset="0"/>
              </a:rPr>
              <a:t>What are the local needs and resources in the City of Santa Clara?</a:t>
            </a:r>
          </a:p>
        </p:txBody>
      </p:sp>
    </p:spTree>
    <p:extLst>
      <p:ext uri="{BB962C8B-B14F-4D97-AF65-F5344CB8AC3E}">
        <p14:creationId xmlns:p14="http://schemas.microsoft.com/office/powerpoint/2010/main" val="388656399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FFBEB-DC28-E51C-B8D6-72EEAE015019}"/>
              </a:ext>
            </a:extLst>
          </p:cNvPr>
          <p:cNvSpPr>
            <a:spLocks noGrp="1"/>
          </p:cNvSpPr>
          <p:nvPr>
            <p:ph type="body" sz="quarter" idx="11"/>
          </p:nvPr>
        </p:nvSpPr>
        <p:spPr>
          <a:xfrm>
            <a:off x="417303" y="235888"/>
            <a:ext cx="8432961" cy="958850"/>
          </a:xfrm>
        </p:spPr>
        <p:txBody>
          <a:bodyPr/>
          <a:lstStyle/>
          <a:p>
            <a:pPr algn="l"/>
            <a:r>
              <a:rPr lang="en-US" sz="3600" dirty="0"/>
              <a:t>Collecting Feedback and Information</a:t>
            </a:r>
          </a:p>
        </p:txBody>
      </p:sp>
      <p:sp>
        <p:nvSpPr>
          <p:cNvPr id="5" name="Alternate Process 4">
            <a:extLst>
              <a:ext uri="{FF2B5EF4-FFF2-40B4-BE49-F238E27FC236}">
                <a16:creationId xmlns:a16="http://schemas.microsoft.com/office/drawing/2014/main" id="{5B88C4BE-B661-62A0-D51A-832BCFA3BC36}"/>
              </a:ext>
            </a:extLst>
          </p:cNvPr>
          <p:cNvSpPr/>
          <p:nvPr/>
        </p:nvSpPr>
        <p:spPr>
          <a:xfrm>
            <a:off x="1210962" y="1285716"/>
            <a:ext cx="6722076" cy="997938"/>
          </a:xfrm>
          <a:prstGeom prst="flowChartAlternateProcess">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9968E6-7444-DA8E-8A92-4368E24BC7AB}"/>
              </a:ext>
            </a:extLst>
          </p:cNvPr>
          <p:cNvSpPr txBox="1"/>
          <p:nvPr/>
        </p:nvSpPr>
        <p:spPr>
          <a:xfrm>
            <a:off x="1223317" y="1322462"/>
            <a:ext cx="6722076" cy="861774"/>
          </a:xfrm>
          <a:prstGeom prst="rect">
            <a:avLst/>
          </a:prstGeom>
          <a:noFill/>
        </p:spPr>
        <p:txBody>
          <a:bodyPr wrap="square" rtlCol="0">
            <a:spAutoFit/>
          </a:bodyPr>
          <a:lstStyle/>
          <a:p>
            <a:pPr algn="l">
              <a:buClr>
                <a:schemeClr val="accent1"/>
              </a:buClr>
            </a:pPr>
            <a:r>
              <a:rPr lang="en-US" b="1" dirty="0"/>
              <a:t>Community Kick-Off Event</a:t>
            </a:r>
          </a:p>
          <a:p>
            <a:pPr marL="285750" indent="-285750" algn="l">
              <a:buClr>
                <a:schemeClr val="accent1"/>
              </a:buClr>
              <a:buFont typeface="Arial" panose="020B0604020202020204" pitchFamily="34" charset="0"/>
              <a:buChar char="•"/>
            </a:pPr>
            <a:r>
              <a:rPr lang="en-US" sz="1600" dirty="0">
                <a:latin typeface="Century Gothic" panose="020B0502020202020204" pitchFamily="34" charset="0"/>
              </a:rPr>
              <a:t>Open &amp; virtual meeting, opportunity for any community member interested in contributing to the planning process</a:t>
            </a:r>
          </a:p>
        </p:txBody>
      </p:sp>
      <p:sp>
        <p:nvSpPr>
          <p:cNvPr id="7" name="Alternate Process 6">
            <a:extLst>
              <a:ext uri="{FF2B5EF4-FFF2-40B4-BE49-F238E27FC236}">
                <a16:creationId xmlns:a16="http://schemas.microsoft.com/office/drawing/2014/main" id="{2B717722-C8D8-A847-7E6F-FA7D9B65BB88}"/>
              </a:ext>
            </a:extLst>
          </p:cNvPr>
          <p:cNvSpPr/>
          <p:nvPr/>
        </p:nvSpPr>
        <p:spPr>
          <a:xfrm>
            <a:off x="1210961" y="2431063"/>
            <a:ext cx="6722076" cy="997937"/>
          </a:xfrm>
          <a:prstGeom prst="flowChartAlternateProcess">
            <a:avLst/>
          </a:prstGeom>
          <a:solidFill>
            <a:schemeClr val="accent2">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CFDD29-CCBE-9507-5885-CF6E70C32D12}"/>
              </a:ext>
            </a:extLst>
          </p:cNvPr>
          <p:cNvSpPr txBox="1"/>
          <p:nvPr/>
        </p:nvSpPr>
        <p:spPr>
          <a:xfrm>
            <a:off x="1248029" y="2479788"/>
            <a:ext cx="6386147" cy="861774"/>
          </a:xfrm>
          <a:prstGeom prst="rect">
            <a:avLst/>
          </a:prstGeom>
          <a:noFill/>
        </p:spPr>
        <p:txBody>
          <a:bodyPr wrap="square" rtlCol="0">
            <a:spAutoFit/>
          </a:bodyPr>
          <a:lstStyle/>
          <a:p>
            <a:pPr algn="l">
              <a:buClr>
                <a:schemeClr val="accent1"/>
              </a:buClr>
            </a:pPr>
            <a:r>
              <a:rPr lang="en-US" b="1" dirty="0"/>
              <a:t>Stakeholder Interviews</a:t>
            </a:r>
          </a:p>
          <a:p>
            <a:pPr marL="285750" indent="-285750" algn="l">
              <a:buClr>
                <a:schemeClr val="accent1"/>
              </a:buClr>
              <a:buFont typeface="Arial" panose="020B0604020202020204" pitchFamily="34" charset="0"/>
              <a:buChar char="•"/>
            </a:pPr>
            <a:r>
              <a:rPr lang="en-US" sz="1600" dirty="0">
                <a:latin typeface="Century Gothic" panose="020B0502020202020204" pitchFamily="34" charset="0"/>
              </a:rPr>
              <a:t>Individual interviews with 3-4 key stakeholders to provide in-depth information</a:t>
            </a:r>
          </a:p>
        </p:txBody>
      </p:sp>
      <p:sp>
        <p:nvSpPr>
          <p:cNvPr id="9" name="Alternate Process 8">
            <a:extLst>
              <a:ext uri="{FF2B5EF4-FFF2-40B4-BE49-F238E27FC236}">
                <a16:creationId xmlns:a16="http://schemas.microsoft.com/office/drawing/2014/main" id="{7F1B5AC7-6F30-FB5C-BB57-D9BE06231E61}"/>
              </a:ext>
            </a:extLst>
          </p:cNvPr>
          <p:cNvSpPr/>
          <p:nvPr/>
        </p:nvSpPr>
        <p:spPr>
          <a:xfrm>
            <a:off x="1210961" y="3647395"/>
            <a:ext cx="6722076" cy="997936"/>
          </a:xfrm>
          <a:prstGeom prst="flowChartAlternateProcess">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55B0092-399A-FF76-7AF8-6FC0630CE83E}"/>
              </a:ext>
            </a:extLst>
          </p:cNvPr>
          <p:cNvSpPr txBox="1"/>
          <p:nvPr/>
        </p:nvSpPr>
        <p:spPr>
          <a:xfrm>
            <a:off x="1248029" y="3691537"/>
            <a:ext cx="7130425" cy="861774"/>
          </a:xfrm>
          <a:prstGeom prst="rect">
            <a:avLst/>
          </a:prstGeom>
          <a:noFill/>
        </p:spPr>
        <p:txBody>
          <a:bodyPr wrap="square" rtlCol="0">
            <a:spAutoFit/>
          </a:bodyPr>
          <a:lstStyle/>
          <a:p>
            <a:pPr algn="l">
              <a:buClr>
                <a:schemeClr val="accent1"/>
              </a:buClr>
            </a:pPr>
            <a:r>
              <a:rPr lang="en-US" b="1" dirty="0"/>
              <a:t>Focus Groups</a:t>
            </a:r>
          </a:p>
          <a:p>
            <a:pPr marL="285750" indent="-285750" algn="l">
              <a:buClr>
                <a:schemeClr val="accent1"/>
              </a:buClr>
              <a:buFont typeface="Arial" panose="020B0604020202020204" pitchFamily="34" charset="0"/>
              <a:buChar char="•"/>
            </a:pPr>
            <a:r>
              <a:rPr lang="en-US" sz="1600" dirty="0">
                <a:latin typeface="Century Gothic" panose="020B0502020202020204" pitchFamily="34" charset="0"/>
              </a:rPr>
              <a:t>3-4 meetings with key stakeholders, with structure developed in partnership with City staff and Taskforce members</a:t>
            </a:r>
          </a:p>
        </p:txBody>
      </p:sp>
      <p:sp>
        <p:nvSpPr>
          <p:cNvPr id="11" name="Alternate Process 10">
            <a:extLst>
              <a:ext uri="{FF2B5EF4-FFF2-40B4-BE49-F238E27FC236}">
                <a16:creationId xmlns:a16="http://schemas.microsoft.com/office/drawing/2014/main" id="{45702EAF-1342-8CFA-EE41-84778A533809}"/>
              </a:ext>
            </a:extLst>
          </p:cNvPr>
          <p:cNvSpPr/>
          <p:nvPr/>
        </p:nvSpPr>
        <p:spPr>
          <a:xfrm>
            <a:off x="1223317" y="4863726"/>
            <a:ext cx="6722076" cy="997936"/>
          </a:xfrm>
          <a:prstGeom prst="flowChartAlternateProcess">
            <a:avLst/>
          </a:prstGeom>
          <a:solidFill>
            <a:schemeClr val="accent6">
              <a:lumMod val="40000"/>
              <a:lumOff val="6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12" name="TextBox 11">
            <a:extLst>
              <a:ext uri="{FF2B5EF4-FFF2-40B4-BE49-F238E27FC236}">
                <a16:creationId xmlns:a16="http://schemas.microsoft.com/office/drawing/2014/main" id="{C11AE9EB-F525-E5EE-983F-03BBCE39B02D}"/>
              </a:ext>
            </a:extLst>
          </p:cNvPr>
          <p:cNvSpPr txBox="1"/>
          <p:nvPr/>
        </p:nvSpPr>
        <p:spPr>
          <a:xfrm>
            <a:off x="1188259" y="4794208"/>
            <a:ext cx="7130424" cy="1107996"/>
          </a:xfrm>
          <a:prstGeom prst="rect">
            <a:avLst/>
          </a:prstGeom>
          <a:noFill/>
        </p:spPr>
        <p:txBody>
          <a:bodyPr wrap="square" rtlCol="0">
            <a:spAutoFit/>
          </a:bodyPr>
          <a:lstStyle/>
          <a:p>
            <a:pPr algn="l">
              <a:buClr>
                <a:schemeClr val="accent1"/>
              </a:buClr>
            </a:pPr>
            <a:r>
              <a:rPr lang="en-US" b="1" dirty="0"/>
              <a:t>Stakeholder/ Provider Surveys</a:t>
            </a:r>
          </a:p>
          <a:p>
            <a:pPr marL="285750" indent="-285750" algn="l">
              <a:buClr>
                <a:schemeClr val="accent1"/>
              </a:buClr>
              <a:buFont typeface="Arial" panose="020B0604020202020204" pitchFamily="34" charset="0"/>
              <a:buChar char="•"/>
            </a:pPr>
            <a:r>
              <a:rPr lang="en-US" sz="1600" dirty="0">
                <a:latin typeface="Century Gothic" panose="020B0502020202020204" pitchFamily="34" charset="0"/>
              </a:rPr>
              <a:t>E-surveys distributed widely throughout the community so stakeholders can provide feedback on how to address homelessness in the area</a:t>
            </a:r>
          </a:p>
        </p:txBody>
      </p:sp>
    </p:spTree>
    <p:extLst>
      <p:ext uri="{BB962C8B-B14F-4D97-AF65-F5344CB8AC3E}">
        <p14:creationId xmlns:p14="http://schemas.microsoft.com/office/powerpoint/2010/main" val="264356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434BC-41EC-C556-C19E-4FC68D2B2C6D}"/>
              </a:ext>
            </a:extLst>
          </p:cNvPr>
          <p:cNvSpPr>
            <a:spLocks noGrp="1"/>
          </p:cNvSpPr>
          <p:nvPr>
            <p:ph type="title"/>
          </p:nvPr>
        </p:nvSpPr>
        <p:spPr>
          <a:xfrm>
            <a:off x="628650" y="620308"/>
            <a:ext cx="7886700" cy="1325563"/>
          </a:xfrm>
        </p:spPr>
        <p:txBody>
          <a:bodyPr>
            <a:normAutofit/>
          </a:bodyPr>
          <a:lstStyle/>
          <a:p>
            <a:pPr algn="ctr"/>
            <a:r>
              <a:rPr lang="en-US" sz="3600" b="1" dirty="0"/>
              <a:t>Stakeholders</a:t>
            </a:r>
          </a:p>
        </p:txBody>
      </p:sp>
      <p:sp>
        <p:nvSpPr>
          <p:cNvPr id="5" name="Content Placeholder 4">
            <a:extLst>
              <a:ext uri="{FF2B5EF4-FFF2-40B4-BE49-F238E27FC236}">
                <a16:creationId xmlns:a16="http://schemas.microsoft.com/office/drawing/2014/main" id="{D2AAEC91-5AC1-243D-CC0B-7BF6FE02ED9E}"/>
              </a:ext>
            </a:extLst>
          </p:cNvPr>
          <p:cNvSpPr>
            <a:spLocks noGrp="1"/>
          </p:cNvSpPr>
          <p:nvPr>
            <p:ph sz="half" idx="1"/>
          </p:nvPr>
        </p:nvSpPr>
        <p:spPr>
          <a:xfrm>
            <a:off x="628650" y="1421425"/>
            <a:ext cx="3886200" cy="4165742"/>
          </a:xfrm>
        </p:spPr>
        <p:txBody>
          <a:bodyPr>
            <a:normAutofit fontScale="92500"/>
          </a:bodyPr>
          <a:lstStyle/>
          <a:p>
            <a:r>
              <a:rPr lang="en-US" sz="2000" dirty="0">
                <a:latin typeface="Century Gothic" panose="020B0502020202020204" pitchFamily="34" charset="0"/>
              </a:rPr>
              <a:t>Housing and service providers</a:t>
            </a:r>
          </a:p>
          <a:p>
            <a:r>
              <a:rPr lang="en-US" sz="2000" dirty="0">
                <a:latin typeface="Century Gothic" panose="020B0502020202020204" pitchFamily="34" charset="0"/>
              </a:rPr>
              <a:t>Business and community leaders</a:t>
            </a:r>
          </a:p>
          <a:p>
            <a:r>
              <a:rPr lang="en-US" sz="2000" dirty="0">
                <a:latin typeface="Century Gothic" panose="020B0502020202020204" pitchFamily="34" charset="0"/>
              </a:rPr>
              <a:t>Neighborhood associations</a:t>
            </a:r>
          </a:p>
          <a:p>
            <a:r>
              <a:rPr lang="en-US" sz="2000" dirty="0">
                <a:latin typeface="Century Gothic" panose="020B0502020202020204" pitchFamily="34" charset="0"/>
              </a:rPr>
              <a:t>Healthcare/ behavioral health providers</a:t>
            </a:r>
          </a:p>
          <a:p>
            <a:r>
              <a:rPr lang="en-US" sz="2000" dirty="0">
                <a:latin typeface="Century Gothic" panose="020B0502020202020204" pitchFamily="34" charset="0"/>
              </a:rPr>
              <a:t>Representatives from schools</a:t>
            </a:r>
          </a:p>
          <a:p>
            <a:r>
              <a:rPr lang="en-US" sz="2000" dirty="0">
                <a:latin typeface="Century Gothic" panose="020B0502020202020204" pitchFamily="34" charset="0"/>
              </a:rPr>
              <a:t>City departments</a:t>
            </a:r>
          </a:p>
          <a:p>
            <a:r>
              <a:rPr lang="en-US" sz="2000" dirty="0">
                <a:latin typeface="Century Gothic" panose="020B0502020202020204" pitchFamily="34" charset="0"/>
              </a:rPr>
              <a:t>People with lived experience</a:t>
            </a:r>
          </a:p>
          <a:p>
            <a:r>
              <a:rPr lang="en-US" sz="2000" dirty="0">
                <a:latin typeface="Century Gothic" panose="020B0502020202020204" pitchFamily="34" charset="0"/>
              </a:rPr>
              <a:t>Community members at-large</a:t>
            </a:r>
          </a:p>
          <a:p>
            <a:endParaRPr lang="en-US" sz="2000" dirty="0"/>
          </a:p>
        </p:txBody>
      </p:sp>
      <p:pic>
        <p:nvPicPr>
          <p:cNvPr id="7" name="Graphic 6" descr="Cycle with people outline">
            <a:extLst>
              <a:ext uri="{FF2B5EF4-FFF2-40B4-BE49-F238E27FC236}">
                <a16:creationId xmlns:a16="http://schemas.microsoft.com/office/drawing/2014/main" id="{33C36BF5-831E-6E03-EF9A-E8C03D229E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150" y="1667686"/>
            <a:ext cx="3886200" cy="3886200"/>
          </a:xfrm>
          <a:prstGeom prst="rect">
            <a:avLst/>
          </a:prstGeom>
        </p:spPr>
      </p:pic>
    </p:spTree>
    <p:extLst>
      <p:ext uri="{BB962C8B-B14F-4D97-AF65-F5344CB8AC3E}">
        <p14:creationId xmlns:p14="http://schemas.microsoft.com/office/powerpoint/2010/main" val="2318205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434BC-41EC-C556-C19E-4FC68D2B2C6D}"/>
              </a:ext>
            </a:extLst>
          </p:cNvPr>
          <p:cNvSpPr>
            <a:spLocks noGrp="1"/>
          </p:cNvSpPr>
          <p:nvPr>
            <p:ph type="title"/>
          </p:nvPr>
        </p:nvSpPr>
        <p:spPr>
          <a:xfrm>
            <a:off x="409227" y="583269"/>
            <a:ext cx="8325548" cy="705129"/>
          </a:xfrm>
        </p:spPr>
        <p:txBody>
          <a:bodyPr wrap="square" anchor="t">
            <a:normAutofit/>
          </a:bodyPr>
          <a:lstStyle/>
          <a:p>
            <a:r>
              <a:rPr lang="en-US" b="1"/>
              <a:t>Community Members At Large </a:t>
            </a:r>
          </a:p>
        </p:txBody>
      </p:sp>
      <p:graphicFrame>
        <p:nvGraphicFramePr>
          <p:cNvPr id="7" name="Content Placeholder 4">
            <a:extLst>
              <a:ext uri="{FF2B5EF4-FFF2-40B4-BE49-F238E27FC236}">
                <a16:creationId xmlns:a16="http://schemas.microsoft.com/office/drawing/2014/main" id="{0D1EFDF8-0F10-FE10-D9B3-FB8BAC69E5B6}"/>
              </a:ext>
            </a:extLst>
          </p:cNvPr>
          <p:cNvGraphicFramePr>
            <a:graphicFrameLocks noGrp="1"/>
          </p:cNvGraphicFramePr>
          <p:nvPr>
            <p:ph idx="1"/>
            <p:extLst>
              <p:ext uri="{D42A27DB-BD31-4B8C-83A1-F6EECF244321}">
                <p14:modId xmlns:p14="http://schemas.microsoft.com/office/powerpoint/2010/main" val="1678541476"/>
              </p:ext>
            </p:extLst>
          </p:nvPr>
        </p:nvGraphicFramePr>
        <p:xfrm>
          <a:off x="409226" y="1672934"/>
          <a:ext cx="8325548" cy="401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3104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063D5-5621-EA60-9664-17CB69314716}"/>
              </a:ext>
            </a:extLst>
          </p:cNvPr>
          <p:cNvSpPr>
            <a:spLocks noGrp="1"/>
          </p:cNvSpPr>
          <p:nvPr>
            <p:ph type="ctrTitle"/>
          </p:nvPr>
        </p:nvSpPr>
        <p:spPr>
          <a:xfrm>
            <a:off x="614030" y="1658680"/>
            <a:ext cx="4276946" cy="1977657"/>
          </a:xfrm>
        </p:spPr>
        <p:txBody>
          <a:bodyPr/>
          <a:lstStyle/>
          <a:p>
            <a:r>
              <a:rPr lang="en-US" sz="2800" b="1" dirty="0">
                <a:solidFill>
                  <a:schemeClr val="accent3">
                    <a:lumMod val="75000"/>
                  </a:schemeClr>
                </a:solidFill>
                <a:latin typeface="Century Gothic" panose="020B0502020202020204" pitchFamily="34" charset="0"/>
              </a:rPr>
              <a:t>Who do you think </a:t>
            </a:r>
            <a:r>
              <a:rPr lang="en-US" sz="2800" dirty="0">
                <a:latin typeface="Century Gothic" panose="020B0502020202020204" pitchFamily="34" charset="0"/>
              </a:rPr>
              <a:t>should be a part of the community engagement process? </a:t>
            </a:r>
          </a:p>
        </p:txBody>
      </p:sp>
      <p:pic>
        <p:nvPicPr>
          <p:cNvPr id="1026" name="Picture 2">
            <a:extLst>
              <a:ext uri="{FF2B5EF4-FFF2-40B4-BE49-F238E27FC236}">
                <a16:creationId xmlns:a16="http://schemas.microsoft.com/office/drawing/2014/main" id="{160F5043-3D9B-696D-B5B2-5091CEE46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491" y="978196"/>
            <a:ext cx="3487479" cy="34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29313"/>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8A1E-1BC9-35D2-DE64-927598A73FC4}"/>
              </a:ext>
            </a:extLst>
          </p:cNvPr>
          <p:cNvSpPr>
            <a:spLocks noGrp="1"/>
          </p:cNvSpPr>
          <p:nvPr>
            <p:ph type="ctrTitle"/>
          </p:nvPr>
        </p:nvSpPr>
        <p:spPr>
          <a:xfrm>
            <a:off x="685800" y="1122363"/>
            <a:ext cx="4247707" cy="2387600"/>
          </a:xfrm>
        </p:spPr>
        <p:txBody>
          <a:bodyPr/>
          <a:lstStyle/>
          <a:p>
            <a:r>
              <a:rPr lang="en-US" sz="2800" b="1" dirty="0">
                <a:solidFill>
                  <a:schemeClr val="accent3">
                    <a:lumMod val="75000"/>
                  </a:schemeClr>
                </a:solidFill>
                <a:latin typeface="Century Gothic" panose="020B0502020202020204" pitchFamily="34" charset="0"/>
              </a:rPr>
              <a:t>What do you want to know </a:t>
            </a:r>
            <a:r>
              <a:rPr lang="en-US" sz="2800" dirty="0">
                <a:latin typeface="Century Gothic" panose="020B0502020202020204" pitchFamily="34" charset="0"/>
              </a:rPr>
              <a:t>from these community members and groups?</a:t>
            </a:r>
          </a:p>
        </p:txBody>
      </p:sp>
      <p:pic>
        <p:nvPicPr>
          <p:cNvPr id="4" name="Picture 2">
            <a:extLst>
              <a:ext uri="{FF2B5EF4-FFF2-40B4-BE49-F238E27FC236}">
                <a16:creationId xmlns:a16="http://schemas.microsoft.com/office/drawing/2014/main" id="{67E859E3-20C7-6D86-9DF1-5BC544D0D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91" y="978196"/>
            <a:ext cx="3487479" cy="34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96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702AA-5377-B244-BF45-27DEED3E8E77}"/>
              </a:ext>
            </a:extLst>
          </p:cNvPr>
          <p:cNvSpPr>
            <a:spLocks noGrp="1"/>
          </p:cNvSpPr>
          <p:nvPr>
            <p:ph type="body" sz="quarter" idx="10"/>
          </p:nvPr>
        </p:nvSpPr>
        <p:spPr/>
        <p:txBody>
          <a:bodyPr/>
          <a:lstStyle/>
          <a:p>
            <a:r>
              <a:rPr lang="en-US" dirty="0"/>
              <a:t>Wrap Up &amp; Next Steps</a:t>
            </a:r>
          </a:p>
        </p:txBody>
      </p:sp>
    </p:spTree>
    <p:extLst>
      <p:ext uri="{BB962C8B-B14F-4D97-AF65-F5344CB8AC3E}">
        <p14:creationId xmlns:p14="http://schemas.microsoft.com/office/powerpoint/2010/main" val="404351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3E6F192-D568-7045-9474-CC50E7271C22}"/>
              </a:ext>
            </a:extLst>
          </p:cNvPr>
          <p:cNvGraphicFramePr>
            <a:graphicFrameLocks noGrp="1"/>
          </p:cNvGraphicFramePr>
          <p:nvPr>
            <p:ph idx="1"/>
            <p:extLst>
              <p:ext uri="{D42A27DB-BD31-4B8C-83A1-F6EECF244321}">
                <p14:modId xmlns:p14="http://schemas.microsoft.com/office/powerpoint/2010/main" val="1918271048"/>
              </p:ext>
            </p:extLst>
          </p:nvPr>
        </p:nvGraphicFramePr>
        <p:xfrm>
          <a:off x="409575" y="1822450"/>
          <a:ext cx="8324850" cy="4011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76A981F0-FEF7-2F43-AFB8-BFBFF392538E}"/>
              </a:ext>
            </a:extLst>
          </p:cNvPr>
          <p:cNvSpPr txBox="1">
            <a:spLocks/>
          </p:cNvSpPr>
          <p:nvPr/>
        </p:nvSpPr>
        <p:spPr>
          <a:xfrm>
            <a:off x="527049" y="380902"/>
            <a:ext cx="8089901" cy="863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62028"/>
                </a:solidFill>
                <a:effectLst/>
                <a:uLnTx/>
                <a:uFillTx/>
                <a:latin typeface="Helvetica"/>
                <a:ea typeface="+mj-ea"/>
                <a:cs typeface="+mj-cs"/>
              </a:rPr>
              <a:t>Taskforce Timeline</a:t>
            </a:r>
          </a:p>
        </p:txBody>
      </p:sp>
    </p:spTree>
    <p:extLst>
      <p:ext uri="{BB962C8B-B14F-4D97-AF65-F5344CB8AC3E}">
        <p14:creationId xmlns:p14="http://schemas.microsoft.com/office/powerpoint/2010/main" val="22198364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6F6B-0A83-D846-B7B7-7B0C2A56D596}"/>
              </a:ext>
            </a:extLst>
          </p:cNvPr>
          <p:cNvSpPr>
            <a:spLocks noGrp="1"/>
          </p:cNvSpPr>
          <p:nvPr>
            <p:ph type="title"/>
          </p:nvPr>
        </p:nvSpPr>
        <p:spPr>
          <a:xfrm>
            <a:off x="628650" y="256155"/>
            <a:ext cx="7886700" cy="1026736"/>
          </a:xfrm>
        </p:spPr>
        <p:txBody>
          <a:bodyPr>
            <a:normAutofit/>
          </a:bodyPr>
          <a:lstStyle/>
          <a:p>
            <a:r>
              <a:rPr lang="en-US" b="1" dirty="0"/>
              <a:t>Closing</a:t>
            </a:r>
          </a:p>
        </p:txBody>
      </p:sp>
      <p:pic>
        <p:nvPicPr>
          <p:cNvPr id="5" name="Graphic 4" descr="Flip calendar with solid fill">
            <a:extLst>
              <a:ext uri="{FF2B5EF4-FFF2-40B4-BE49-F238E27FC236}">
                <a16:creationId xmlns:a16="http://schemas.microsoft.com/office/drawing/2014/main" id="{936A32EB-2629-DF3E-C730-37893A14D5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 y="2024881"/>
            <a:ext cx="3185307" cy="3185307"/>
          </a:xfrm>
          <a:prstGeom prst="rect">
            <a:avLst/>
          </a:prstGeom>
        </p:spPr>
      </p:pic>
      <p:sp>
        <p:nvSpPr>
          <p:cNvPr id="3" name="Content Placeholder 2">
            <a:extLst>
              <a:ext uri="{FF2B5EF4-FFF2-40B4-BE49-F238E27FC236}">
                <a16:creationId xmlns:a16="http://schemas.microsoft.com/office/drawing/2014/main" id="{3B31802C-A3ED-B741-8509-986239FF29C8}"/>
              </a:ext>
            </a:extLst>
          </p:cNvPr>
          <p:cNvSpPr>
            <a:spLocks noGrp="1"/>
          </p:cNvSpPr>
          <p:nvPr>
            <p:ph sz="half" idx="2"/>
          </p:nvPr>
        </p:nvSpPr>
        <p:spPr>
          <a:xfrm>
            <a:off x="3606800" y="1784682"/>
            <a:ext cx="4908550" cy="4165742"/>
          </a:xfrm>
        </p:spPr>
        <p:txBody>
          <a:bodyPr>
            <a:normAutofit/>
          </a:bodyPr>
          <a:lstStyle/>
          <a:p>
            <a:pPr>
              <a:buClr>
                <a:schemeClr val="accent1"/>
              </a:buClr>
            </a:pPr>
            <a:r>
              <a:rPr lang="en-US" sz="2400" dirty="0"/>
              <a:t>Next meeting: Thursday June 23</a:t>
            </a:r>
            <a:r>
              <a:rPr lang="en-US" sz="2400" baseline="30000" dirty="0"/>
              <a:t>rd</a:t>
            </a:r>
            <a:r>
              <a:rPr lang="en-US" sz="2400" dirty="0"/>
              <a:t> 6:00 - 8:00pm</a:t>
            </a:r>
          </a:p>
          <a:p>
            <a:pPr>
              <a:buClr>
                <a:schemeClr val="accent1"/>
              </a:buClr>
            </a:pPr>
            <a:endParaRPr lang="en-US" sz="2400" dirty="0"/>
          </a:p>
          <a:p>
            <a:pPr>
              <a:buClr>
                <a:schemeClr val="accent1"/>
              </a:buClr>
            </a:pPr>
            <a:r>
              <a:rPr lang="en-US" sz="2400" dirty="0"/>
              <a:t>Topics for discussion: </a:t>
            </a:r>
          </a:p>
          <a:p>
            <a:pPr lvl="1">
              <a:buClr>
                <a:schemeClr val="accent1"/>
              </a:buClr>
            </a:pPr>
            <a:r>
              <a:rPr lang="en-US" dirty="0"/>
              <a:t>Update on community engagement and discussion of emerging themes. </a:t>
            </a:r>
          </a:p>
          <a:p>
            <a:pPr lvl="1">
              <a:buClr>
                <a:schemeClr val="accent1"/>
              </a:buClr>
            </a:pPr>
            <a:r>
              <a:rPr lang="en-US" dirty="0"/>
              <a:t>Coordinate outreach and taskforce involvement in continued community engagement.</a:t>
            </a:r>
          </a:p>
        </p:txBody>
      </p:sp>
    </p:spTree>
    <p:extLst>
      <p:ext uri="{BB962C8B-B14F-4D97-AF65-F5344CB8AC3E}">
        <p14:creationId xmlns:p14="http://schemas.microsoft.com/office/powerpoint/2010/main" val="166594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C41CB-49A6-4D43-B9CE-FBBD39DF4B07}"/>
              </a:ext>
            </a:extLst>
          </p:cNvPr>
          <p:cNvSpPr>
            <a:spLocks noGrp="1"/>
          </p:cNvSpPr>
          <p:nvPr>
            <p:ph type="body" sz="quarter" idx="10"/>
          </p:nvPr>
        </p:nvSpPr>
        <p:spPr>
          <a:xfrm>
            <a:off x="503858" y="440550"/>
            <a:ext cx="8136283" cy="1014999"/>
          </a:xfrm>
        </p:spPr>
        <p:txBody>
          <a:bodyPr anchor="b">
            <a:normAutofit/>
          </a:bodyPr>
          <a:lstStyle/>
          <a:p>
            <a:r>
              <a:rPr lang="en-US" dirty="0"/>
              <a:t>Agenda for Today</a:t>
            </a:r>
          </a:p>
        </p:txBody>
      </p:sp>
      <p:sp>
        <p:nvSpPr>
          <p:cNvPr id="7" name="Text Placeholder 2">
            <a:extLst>
              <a:ext uri="{FF2B5EF4-FFF2-40B4-BE49-F238E27FC236}">
                <a16:creationId xmlns:a16="http://schemas.microsoft.com/office/drawing/2014/main" id="{1D8F8275-E6BA-331C-2DBA-87A2AEFEBA9E}"/>
              </a:ext>
            </a:extLst>
          </p:cNvPr>
          <p:cNvSpPr>
            <a:spLocks noGrp="1"/>
          </p:cNvSpPr>
          <p:nvPr>
            <p:ph type="body" sz="quarter" idx="11"/>
          </p:nvPr>
        </p:nvSpPr>
        <p:spPr>
          <a:xfrm>
            <a:off x="503859" y="1802187"/>
            <a:ext cx="8136905" cy="3751263"/>
          </a:xfrm>
        </p:spPr>
        <p:txBody>
          <a:bodyPr/>
          <a:lstStyle/>
          <a:p>
            <a:pPr marL="514350" indent="-514350">
              <a:buFont typeface="+mj-lt"/>
              <a:buAutoNum type="romanUcPeriod"/>
            </a:pPr>
            <a:r>
              <a:rPr lang="en-US" sz="2800" dirty="0"/>
              <a:t>Welcome, Introductions, Goals</a:t>
            </a:r>
          </a:p>
          <a:p>
            <a:pPr marL="514350" indent="-514350">
              <a:buFont typeface="+mj-lt"/>
              <a:buAutoNum type="romanUcPeriod"/>
            </a:pPr>
            <a:r>
              <a:rPr lang="en-US" sz="2800" dirty="0"/>
              <a:t>Types of Homelessness Programs &amp;Services</a:t>
            </a:r>
          </a:p>
          <a:p>
            <a:pPr marL="914400" lvl="1" indent="-457200">
              <a:buFont typeface="+mj-lt"/>
              <a:buAutoNum type="romanUcPeriod"/>
            </a:pPr>
            <a:r>
              <a:rPr lang="en-US" sz="2400" dirty="0"/>
              <a:t>Explore types of programs and services</a:t>
            </a:r>
          </a:p>
          <a:p>
            <a:pPr marL="914400" lvl="1" indent="-457200">
              <a:buFont typeface="+mj-lt"/>
              <a:buAutoNum type="romanUcPeriod"/>
            </a:pPr>
            <a:r>
              <a:rPr lang="en-US" sz="2400" dirty="0"/>
              <a:t>Discuss programs and services</a:t>
            </a:r>
          </a:p>
          <a:p>
            <a:pPr marL="514350" indent="-514350">
              <a:buFont typeface="+mj-lt"/>
              <a:buAutoNum type="romanUcPeriod"/>
            </a:pPr>
            <a:r>
              <a:rPr lang="en-US" sz="2800" dirty="0"/>
              <a:t>Community Engagement</a:t>
            </a:r>
          </a:p>
          <a:p>
            <a:pPr marL="914400" lvl="1" indent="-457200">
              <a:buFont typeface="+mj-lt"/>
              <a:buAutoNum type="romanUcPeriod"/>
            </a:pPr>
            <a:r>
              <a:rPr lang="en-US" sz="2400" dirty="0"/>
              <a:t>Introduce the proposed process </a:t>
            </a:r>
          </a:p>
          <a:p>
            <a:pPr marL="914400" lvl="1" indent="-457200">
              <a:buFont typeface="+mj-lt"/>
              <a:buAutoNum type="romanUcPeriod"/>
            </a:pPr>
            <a:r>
              <a:rPr lang="en-US" sz="2400" dirty="0"/>
              <a:t>Discuss approach to community engagement</a:t>
            </a:r>
          </a:p>
          <a:p>
            <a:pPr marL="514350" indent="-514350">
              <a:buFont typeface="+mj-lt"/>
              <a:buAutoNum type="romanUcPeriod"/>
            </a:pPr>
            <a:r>
              <a:rPr lang="en-US" sz="2800" dirty="0"/>
              <a:t>Wrap-Up and Next Steps</a:t>
            </a:r>
          </a:p>
        </p:txBody>
      </p:sp>
    </p:spTree>
    <p:extLst>
      <p:ext uri="{BB962C8B-B14F-4D97-AF65-F5344CB8AC3E}">
        <p14:creationId xmlns:p14="http://schemas.microsoft.com/office/powerpoint/2010/main" val="67617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D51C1-5800-3742-AD7F-41D5A1F304FD}"/>
              </a:ext>
            </a:extLst>
          </p:cNvPr>
          <p:cNvSpPr>
            <a:spLocks noGrp="1"/>
          </p:cNvSpPr>
          <p:nvPr>
            <p:ph type="body" sz="quarter" idx="10"/>
          </p:nvPr>
        </p:nvSpPr>
        <p:spPr/>
        <p:txBody>
          <a:bodyPr lIns="91440" tIns="45720" rIns="91440" bIns="45720" anchor="b"/>
          <a:lstStyle/>
          <a:p>
            <a:r>
              <a:rPr lang="en-US" sz="3600" dirty="0">
                <a:latin typeface="Helvetica"/>
                <a:cs typeface="Helvetica"/>
              </a:rPr>
              <a:t>Homebase Team</a:t>
            </a:r>
          </a:p>
        </p:txBody>
      </p:sp>
      <p:sp>
        <p:nvSpPr>
          <p:cNvPr id="14" name="Text Placeholder 13">
            <a:extLst>
              <a:ext uri="{FF2B5EF4-FFF2-40B4-BE49-F238E27FC236}">
                <a16:creationId xmlns:a16="http://schemas.microsoft.com/office/drawing/2014/main" id="{886E6164-2D1F-4440-B7DF-028FFCB6C066}"/>
              </a:ext>
            </a:extLst>
          </p:cNvPr>
          <p:cNvSpPr>
            <a:spLocks noGrp="1"/>
          </p:cNvSpPr>
          <p:nvPr>
            <p:ph type="body" sz="quarter" idx="4294967295"/>
          </p:nvPr>
        </p:nvSpPr>
        <p:spPr>
          <a:xfrm>
            <a:off x="3361314" y="4521314"/>
            <a:ext cx="2672252" cy="1235075"/>
          </a:xfrm>
          <a:prstGeom prst="rect">
            <a:avLst/>
          </a:prstGeom>
        </p:spPr>
        <p:txBody>
          <a:bodyPr/>
          <a:lstStyle/>
          <a:p>
            <a:pPr marL="0" indent="0" algn="ctr">
              <a:buNone/>
            </a:pPr>
            <a:r>
              <a:rPr lang="en-US" sz="2400" dirty="0"/>
              <a:t>Eli Hamilton, Directing Attorney</a:t>
            </a:r>
          </a:p>
        </p:txBody>
      </p:sp>
      <p:pic>
        <p:nvPicPr>
          <p:cNvPr id="7" name="Picture 6" descr="A person smiling for the camera&#10;&#10;Description automatically generated with low confidence">
            <a:extLst>
              <a:ext uri="{FF2B5EF4-FFF2-40B4-BE49-F238E27FC236}">
                <a16:creationId xmlns:a16="http://schemas.microsoft.com/office/drawing/2014/main" id="{66D1ABB3-FAEC-284C-BEAB-777C94B6955D}"/>
              </a:ext>
            </a:extLst>
          </p:cNvPr>
          <p:cNvPicPr>
            <a:picLocks noChangeAspect="1"/>
          </p:cNvPicPr>
          <p:nvPr/>
        </p:nvPicPr>
        <p:blipFill>
          <a:blip r:embed="rId2"/>
          <a:stretch>
            <a:fillRect/>
          </a:stretch>
        </p:blipFill>
        <p:spPr>
          <a:xfrm>
            <a:off x="6275681" y="1595216"/>
            <a:ext cx="2672251" cy="2672251"/>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A person smiling for the camera&#10;&#10;Description automatically generated with medium confidence">
            <a:extLst>
              <a:ext uri="{FF2B5EF4-FFF2-40B4-BE49-F238E27FC236}">
                <a16:creationId xmlns:a16="http://schemas.microsoft.com/office/drawing/2014/main" id="{26F9D97C-44B3-B143-BFB6-6E10E578BFFC}"/>
              </a:ext>
            </a:extLst>
          </p:cNvPr>
          <p:cNvPicPr>
            <a:picLocks noChangeAspect="1"/>
          </p:cNvPicPr>
          <p:nvPr/>
        </p:nvPicPr>
        <p:blipFill>
          <a:blip r:embed="rId3"/>
          <a:stretch>
            <a:fillRect/>
          </a:stretch>
        </p:blipFill>
        <p:spPr>
          <a:xfrm>
            <a:off x="3361314" y="1569521"/>
            <a:ext cx="2672252" cy="270636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Text Placeholder 13">
            <a:extLst>
              <a:ext uri="{FF2B5EF4-FFF2-40B4-BE49-F238E27FC236}">
                <a16:creationId xmlns:a16="http://schemas.microsoft.com/office/drawing/2014/main" id="{877F2328-0E7D-484E-A956-17AD46641303}"/>
              </a:ext>
            </a:extLst>
          </p:cNvPr>
          <p:cNvSpPr txBox="1">
            <a:spLocks/>
          </p:cNvSpPr>
          <p:nvPr/>
        </p:nvSpPr>
        <p:spPr>
          <a:xfrm>
            <a:off x="6452137" y="4510988"/>
            <a:ext cx="2319338" cy="123481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Joy </a:t>
            </a:r>
            <a:r>
              <a:rPr lang="en-US" sz="2400" dirty="0" err="1"/>
              <a:t>Balinbin</a:t>
            </a:r>
            <a:r>
              <a:rPr lang="en-US" sz="2400" dirty="0"/>
              <a:t>, Policy Analyst</a:t>
            </a:r>
          </a:p>
        </p:txBody>
      </p:sp>
      <p:pic>
        <p:nvPicPr>
          <p:cNvPr id="4" name="Picture 3" descr="A person smiling for the camera&#10;&#10;Description automatically generated with medium confidence">
            <a:extLst>
              <a:ext uri="{FF2B5EF4-FFF2-40B4-BE49-F238E27FC236}">
                <a16:creationId xmlns:a16="http://schemas.microsoft.com/office/drawing/2014/main" id="{0D20F90A-18DF-104A-BE7C-4D33127F2819}"/>
              </a:ext>
            </a:extLst>
          </p:cNvPr>
          <p:cNvPicPr>
            <a:picLocks noChangeAspect="1"/>
          </p:cNvPicPr>
          <p:nvPr/>
        </p:nvPicPr>
        <p:blipFill>
          <a:blip r:embed="rId4"/>
          <a:stretch>
            <a:fillRect/>
          </a:stretch>
        </p:blipFill>
        <p:spPr>
          <a:xfrm>
            <a:off x="375747" y="1569521"/>
            <a:ext cx="2672253" cy="269794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 Placeholder 13">
            <a:extLst>
              <a:ext uri="{FF2B5EF4-FFF2-40B4-BE49-F238E27FC236}">
                <a16:creationId xmlns:a16="http://schemas.microsoft.com/office/drawing/2014/main" id="{40039EA0-8B80-3B42-BBB4-719B3D2F38D5}"/>
              </a:ext>
            </a:extLst>
          </p:cNvPr>
          <p:cNvSpPr txBox="1">
            <a:spLocks/>
          </p:cNvSpPr>
          <p:nvPr/>
        </p:nvSpPr>
        <p:spPr>
          <a:xfrm>
            <a:off x="552204" y="4510989"/>
            <a:ext cx="2319338" cy="123481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b="0" i="0" kern="1200">
                <a:solidFill>
                  <a:schemeClr val="tx1"/>
                </a:solidFill>
                <a:latin typeface="Helvetica" pitchFamily="2" charset="0"/>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Carla Carvalho, Policy Analyst II</a:t>
            </a:r>
          </a:p>
        </p:txBody>
      </p:sp>
    </p:spTree>
    <p:extLst>
      <p:ext uri="{BB962C8B-B14F-4D97-AF65-F5344CB8AC3E}">
        <p14:creationId xmlns:p14="http://schemas.microsoft.com/office/powerpoint/2010/main" val="121791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D5D5-2B73-01C8-5068-52FAF227B590}"/>
              </a:ext>
            </a:extLst>
          </p:cNvPr>
          <p:cNvSpPr>
            <a:spLocks noGrp="1"/>
          </p:cNvSpPr>
          <p:nvPr>
            <p:ph type="title"/>
          </p:nvPr>
        </p:nvSpPr>
        <p:spPr>
          <a:xfrm>
            <a:off x="628650" y="691699"/>
            <a:ext cx="7886700" cy="716953"/>
          </a:xfrm>
        </p:spPr>
        <p:txBody>
          <a:bodyPr lIns="91440" tIns="45720" rIns="91440" bIns="45720" anchor="t"/>
          <a:lstStyle/>
          <a:p>
            <a:r>
              <a:rPr lang="en-US" sz="3600" b="1" dirty="0">
                <a:cs typeface="Helvetica"/>
              </a:rPr>
              <a:t>City Team</a:t>
            </a:r>
          </a:p>
        </p:txBody>
      </p:sp>
      <p:sp>
        <p:nvSpPr>
          <p:cNvPr id="3" name="Content Placeholder 2">
            <a:extLst>
              <a:ext uri="{FF2B5EF4-FFF2-40B4-BE49-F238E27FC236}">
                <a16:creationId xmlns:a16="http://schemas.microsoft.com/office/drawing/2014/main" id="{025366D4-84CB-D7BB-5724-3D69D2493A90}"/>
              </a:ext>
            </a:extLst>
          </p:cNvPr>
          <p:cNvSpPr>
            <a:spLocks noGrp="1"/>
          </p:cNvSpPr>
          <p:nvPr>
            <p:ph idx="1"/>
          </p:nvPr>
        </p:nvSpPr>
        <p:spPr>
          <a:xfrm>
            <a:off x="628650" y="1320924"/>
            <a:ext cx="7886700" cy="4083856"/>
          </a:xfrm>
        </p:spPr>
        <p:txBody>
          <a:bodyPr lIns="91440" tIns="45720" rIns="91440" bIns="45720" anchor="t"/>
          <a:lstStyle/>
          <a:p>
            <a:r>
              <a:rPr lang="en-US" dirty="0">
                <a:ea typeface="+mn-lt"/>
                <a:cs typeface="+mn-lt"/>
              </a:rPr>
              <a:t>Andrew Crabtree, Director, Community Development Department</a:t>
            </a:r>
            <a:endParaRPr lang="en-US" dirty="0">
              <a:cs typeface="Helvetica"/>
            </a:endParaRPr>
          </a:p>
          <a:p>
            <a:r>
              <a:rPr lang="en-US" dirty="0">
                <a:cs typeface="Helvetica"/>
              </a:rPr>
              <a:t>Adam Marcus, </a:t>
            </a:r>
            <a:r>
              <a:rPr lang="en-US" dirty="0">
                <a:ea typeface="+mn-lt"/>
                <a:cs typeface="+mn-lt"/>
              </a:rPr>
              <a:t>Housing and Community Services Division Manager</a:t>
            </a:r>
            <a:endParaRPr lang="en-US" dirty="0">
              <a:cs typeface="Helvetica"/>
            </a:endParaRPr>
          </a:p>
          <a:p>
            <a:r>
              <a:rPr lang="en-US" dirty="0">
                <a:cs typeface="Helvetica"/>
              </a:rPr>
              <a:t>Sgt. Gregory Deger, City of Santa Clara Police Department</a:t>
            </a:r>
          </a:p>
          <a:p>
            <a:r>
              <a:rPr lang="en-US" dirty="0">
                <a:cs typeface="Helvetica"/>
              </a:rPr>
              <a:t>Jennifer </a:t>
            </a:r>
            <a:r>
              <a:rPr lang="en-US" dirty="0" err="1">
                <a:cs typeface="Helvetica"/>
              </a:rPr>
              <a:t>Caravalho</a:t>
            </a:r>
            <a:r>
              <a:rPr lang="en-US" dirty="0">
                <a:cs typeface="Helvetica"/>
              </a:rPr>
              <a:t>, </a:t>
            </a:r>
            <a:r>
              <a:rPr lang="en-US" dirty="0">
                <a:ea typeface="+mn-lt"/>
                <a:cs typeface="+mn-lt"/>
              </a:rPr>
              <a:t>Staff Aide, Housing and Community Services Division</a:t>
            </a:r>
          </a:p>
          <a:p>
            <a:endParaRPr lang="en-US" dirty="0">
              <a:cs typeface="Helvetica"/>
            </a:endParaRPr>
          </a:p>
        </p:txBody>
      </p:sp>
    </p:spTree>
    <p:extLst>
      <p:ext uri="{BB962C8B-B14F-4D97-AF65-F5344CB8AC3E}">
        <p14:creationId xmlns:p14="http://schemas.microsoft.com/office/powerpoint/2010/main" val="11864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D51C1-5800-3742-AD7F-41D5A1F304FD}"/>
              </a:ext>
            </a:extLst>
          </p:cNvPr>
          <p:cNvSpPr>
            <a:spLocks noGrp="1"/>
          </p:cNvSpPr>
          <p:nvPr>
            <p:ph type="body" sz="quarter" idx="10"/>
          </p:nvPr>
        </p:nvSpPr>
        <p:spPr/>
        <p:txBody>
          <a:bodyPr/>
          <a:lstStyle/>
          <a:p>
            <a:r>
              <a:rPr lang="en-US" dirty="0"/>
              <a:t>Taskforce Members</a:t>
            </a:r>
          </a:p>
        </p:txBody>
      </p:sp>
      <p:sp>
        <p:nvSpPr>
          <p:cNvPr id="3" name="Text Placeholder 2">
            <a:extLst>
              <a:ext uri="{FF2B5EF4-FFF2-40B4-BE49-F238E27FC236}">
                <a16:creationId xmlns:a16="http://schemas.microsoft.com/office/drawing/2014/main" id="{672D3C2D-1D35-0444-82ED-48037D784102}"/>
              </a:ext>
            </a:extLst>
          </p:cNvPr>
          <p:cNvSpPr>
            <a:spLocks noGrp="1"/>
          </p:cNvSpPr>
          <p:nvPr>
            <p:ph type="body" sz="quarter" idx="11"/>
          </p:nvPr>
        </p:nvSpPr>
        <p:spPr>
          <a:xfrm>
            <a:off x="444482" y="1549836"/>
            <a:ext cx="8256683" cy="4156161"/>
          </a:xfrm>
        </p:spPr>
        <p:txBody>
          <a:bodyPr lIns="91440" tIns="45720" rIns="91440" bIns="45720" anchor="t"/>
          <a:lstStyle/>
          <a:p>
            <a:endParaRPr lang="en-US" sz="3600" b="1" dirty="0">
              <a:cs typeface="Helvetica"/>
            </a:endParaRPr>
          </a:p>
          <a:p>
            <a:pPr marL="0" indent="0">
              <a:buNone/>
            </a:pPr>
            <a:endParaRPr lang="en-US" dirty="0"/>
          </a:p>
        </p:txBody>
      </p:sp>
      <p:sp>
        <p:nvSpPr>
          <p:cNvPr id="4" name="TextBox 3">
            <a:extLst>
              <a:ext uri="{FF2B5EF4-FFF2-40B4-BE49-F238E27FC236}">
                <a16:creationId xmlns:a16="http://schemas.microsoft.com/office/drawing/2014/main" id="{FC5F8947-EFED-5A39-4D74-4B6337D8FD6A}"/>
              </a:ext>
            </a:extLst>
          </p:cNvPr>
          <p:cNvSpPr txBox="1"/>
          <p:nvPr/>
        </p:nvSpPr>
        <p:spPr>
          <a:xfrm>
            <a:off x="502201" y="1549005"/>
            <a:ext cx="320030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pPr>
            <a:r>
              <a:rPr lang="en-US" dirty="0">
                <a:cs typeface="Helvetica"/>
              </a:rPr>
              <a:t>Lori Garmany</a:t>
            </a:r>
            <a:endParaRPr lang="en-US">
              <a:cs typeface="Helvetica"/>
            </a:endParaRPr>
          </a:p>
          <a:p>
            <a:r>
              <a:rPr lang="en-US" b="1" dirty="0">
                <a:cs typeface="Helvetica"/>
              </a:rPr>
              <a:t>Council District 1</a:t>
            </a:r>
            <a:endParaRPr lang="en-US" dirty="0">
              <a:cs typeface="Helvetica"/>
            </a:endParaRPr>
          </a:p>
          <a:p>
            <a:endParaRPr lang="en-US" dirty="0">
              <a:cs typeface="Helvetica"/>
            </a:endParaRPr>
          </a:p>
          <a:p>
            <a:r>
              <a:rPr lang="en-US" dirty="0" err="1">
                <a:cs typeface="Helvetica"/>
              </a:rPr>
              <a:t>VaNae</a:t>
            </a:r>
            <a:r>
              <a:rPr lang="en-US" dirty="0">
                <a:ea typeface="+mn-lt"/>
                <a:cs typeface="+mn-lt"/>
              </a:rPr>
              <a:t> N. Hamilton, </a:t>
            </a:r>
            <a:r>
              <a:rPr lang="en-US" dirty="0" err="1">
                <a:ea typeface="+mn-lt"/>
                <a:cs typeface="+mn-lt"/>
              </a:rPr>
              <a:t>Ph.D</a:t>
            </a:r>
            <a:endParaRPr lang="en-US" dirty="0">
              <a:cs typeface="Helvetica"/>
            </a:endParaRPr>
          </a:p>
          <a:p>
            <a:r>
              <a:rPr lang="en-US" b="1" dirty="0">
                <a:cs typeface="Helvetica"/>
              </a:rPr>
              <a:t>Council District 2</a:t>
            </a:r>
          </a:p>
          <a:p>
            <a:endParaRPr lang="en-US" dirty="0">
              <a:cs typeface="Helvetica"/>
            </a:endParaRPr>
          </a:p>
          <a:p>
            <a:r>
              <a:rPr lang="en-US" dirty="0">
                <a:cs typeface="Helvetica"/>
              </a:rPr>
              <a:t>Dontae Lartigue</a:t>
            </a:r>
            <a:endParaRPr lang="en-US">
              <a:cs typeface="Helvetica"/>
            </a:endParaRPr>
          </a:p>
          <a:p>
            <a:r>
              <a:rPr lang="en-US" b="1" dirty="0">
                <a:cs typeface="Helvetica"/>
              </a:rPr>
              <a:t>Council District 3</a:t>
            </a:r>
          </a:p>
          <a:p>
            <a:endParaRPr lang="en-US" dirty="0">
              <a:cs typeface="Helvetica"/>
            </a:endParaRPr>
          </a:p>
          <a:p>
            <a:r>
              <a:rPr lang="en-US" dirty="0">
                <a:ea typeface="+mn-lt"/>
                <a:cs typeface="+mn-lt"/>
              </a:rPr>
              <a:t>Daniel Huynh</a:t>
            </a:r>
          </a:p>
          <a:p>
            <a:r>
              <a:rPr lang="en-US" b="1" dirty="0">
                <a:cs typeface="Helvetica"/>
              </a:rPr>
              <a:t>Council District 4</a:t>
            </a:r>
          </a:p>
          <a:p>
            <a:endParaRPr lang="en-US" dirty="0">
              <a:cs typeface="Helvetica"/>
            </a:endParaRPr>
          </a:p>
          <a:p>
            <a:r>
              <a:rPr lang="en-US" dirty="0">
                <a:cs typeface="Helvetica"/>
              </a:rPr>
              <a:t>Michelle Ortega</a:t>
            </a:r>
            <a:br>
              <a:rPr lang="en-US" dirty="0">
                <a:cs typeface="Helvetica"/>
              </a:rPr>
            </a:br>
            <a:r>
              <a:rPr lang="en-US" b="1" dirty="0">
                <a:cs typeface="Helvetica"/>
              </a:rPr>
              <a:t>Community Member At-Large</a:t>
            </a:r>
            <a:endParaRPr lang="en-US" b="1" dirty="0">
              <a:ea typeface="+mn-lt"/>
              <a:cs typeface="+mn-lt"/>
            </a:endParaRPr>
          </a:p>
          <a:p>
            <a:endParaRPr lang="en-US" dirty="0">
              <a:cs typeface="Helvetica"/>
            </a:endParaRPr>
          </a:p>
        </p:txBody>
      </p:sp>
      <p:sp>
        <p:nvSpPr>
          <p:cNvPr id="5" name="TextBox 4">
            <a:extLst>
              <a:ext uri="{FF2B5EF4-FFF2-40B4-BE49-F238E27FC236}">
                <a16:creationId xmlns:a16="http://schemas.microsoft.com/office/drawing/2014/main" id="{00A4D0CD-4680-3707-9104-81B5EB715836}"/>
              </a:ext>
            </a:extLst>
          </p:cNvPr>
          <p:cNvSpPr txBox="1"/>
          <p:nvPr/>
        </p:nvSpPr>
        <p:spPr>
          <a:xfrm>
            <a:off x="3361742" y="1542590"/>
            <a:ext cx="307291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pPr>
            <a:r>
              <a:rPr lang="en-US" dirty="0">
                <a:cs typeface="Helvetica"/>
              </a:rPr>
              <a:t>Anne McMahon</a:t>
            </a:r>
          </a:p>
          <a:p>
            <a:r>
              <a:rPr lang="en-US" b="1" dirty="0">
                <a:cs typeface="Helvetica"/>
              </a:rPr>
              <a:t>Council District 5</a:t>
            </a:r>
          </a:p>
          <a:p>
            <a:endParaRPr lang="en-US" dirty="0">
              <a:cs typeface="Helvetica"/>
            </a:endParaRPr>
          </a:p>
          <a:p>
            <a:r>
              <a:rPr lang="en-US" dirty="0">
                <a:ea typeface="+mn-lt"/>
                <a:cs typeface="+mn-lt"/>
              </a:rPr>
              <a:t>Catherine Pham| </a:t>
            </a:r>
            <a:endParaRPr lang="en-US" dirty="0">
              <a:cs typeface="Helvetica"/>
            </a:endParaRPr>
          </a:p>
          <a:p>
            <a:r>
              <a:rPr lang="en-US" b="1" dirty="0">
                <a:cs typeface="Helvetica"/>
              </a:rPr>
              <a:t>Council District 6</a:t>
            </a:r>
          </a:p>
          <a:p>
            <a:endParaRPr lang="en-US" dirty="0">
              <a:cs typeface="Helvetica"/>
            </a:endParaRPr>
          </a:p>
          <a:p>
            <a:r>
              <a:rPr lang="en-US" dirty="0">
                <a:ea typeface="+mn-lt"/>
                <a:cs typeface="+mn-lt"/>
              </a:rPr>
              <a:t>Santiago Arrendondo Jr.</a:t>
            </a:r>
            <a:br>
              <a:rPr lang="en-US" dirty="0">
                <a:ea typeface="+mn-lt"/>
                <a:cs typeface="+mn-lt"/>
              </a:rPr>
            </a:br>
            <a:r>
              <a:rPr lang="en-US" b="1" dirty="0">
                <a:ea typeface="+mn-lt"/>
                <a:cs typeface="+mn-lt"/>
              </a:rPr>
              <a:t>Community Member At-Large</a:t>
            </a:r>
          </a:p>
          <a:p>
            <a:endParaRPr lang="en-US" dirty="0">
              <a:cs typeface="Helvetica"/>
            </a:endParaRPr>
          </a:p>
          <a:p>
            <a:r>
              <a:rPr lang="en-US" dirty="0">
                <a:cs typeface="Helvetica"/>
              </a:rPr>
              <a:t>Sparky Harlan</a:t>
            </a:r>
            <a:br>
              <a:rPr lang="en-US" dirty="0">
                <a:cs typeface="Helvetica"/>
              </a:rPr>
            </a:br>
            <a:r>
              <a:rPr lang="en-US" b="1" dirty="0">
                <a:cs typeface="Helvetica"/>
              </a:rPr>
              <a:t>Bill Wilson Center</a:t>
            </a:r>
          </a:p>
          <a:p>
            <a:endParaRPr lang="en-US" b="1" dirty="0">
              <a:cs typeface="Helvetica"/>
            </a:endParaRPr>
          </a:p>
          <a:p>
            <a:r>
              <a:rPr lang="en-US" dirty="0">
                <a:cs typeface="Helvetica"/>
              </a:rPr>
              <a:t>Andrea Urton</a:t>
            </a:r>
            <a:br>
              <a:rPr lang="en-US" dirty="0">
                <a:cs typeface="Helvetica"/>
              </a:rPr>
            </a:br>
            <a:r>
              <a:rPr lang="en-US" b="1" dirty="0" err="1">
                <a:cs typeface="Helvetica"/>
              </a:rPr>
              <a:t>Homefirst</a:t>
            </a:r>
            <a:endParaRPr lang="en-US" b="1" dirty="0" err="1"/>
          </a:p>
        </p:txBody>
      </p:sp>
      <p:sp>
        <p:nvSpPr>
          <p:cNvPr id="6" name="TextBox 5">
            <a:extLst>
              <a:ext uri="{FF2B5EF4-FFF2-40B4-BE49-F238E27FC236}">
                <a16:creationId xmlns:a16="http://schemas.microsoft.com/office/drawing/2014/main" id="{5D577F52-432A-0318-1095-9981A86212C4}"/>
              </a:ext>
            </a:extLst>
          </p:cNvPr>
          <p:cNvSpPr txBox="1"/>
          <p:nvPr/>
        </p:nvSpPr>
        <p:spPr>
          <a:xfrm>
            <a:off x="6279833" y="971347"/>
            <a:ext cx="256735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ea typeface="+mn-lt"/>
              <a:cs typeface="+mn-lt"/>
            </a:endParaRPr>
          </a:p>
          <a:p>
            <a:r>
              <a:rPr lang="en-US" dirty="0">
                <a:ea typeface="+mn-lt"/>
                <a:cs typeface="+mn-lt"/>
              </a:rPr>
              <a:t>Hilary Barroga</a:t>
            </a:r>
            <a:br>
              <a:rPr lang="en-US" dirty="0">
                <a:ea typeface="+mn-lt"/>
                <a:cs typeface="+mn-lt"/>
              </a:rPr>
            </a:br>
            <a:r>
              <a:rPr lang="en-US" b="1" dirty="0">
                <a:ea typeface="+mn-lt"/>
                <a:cs typeface="+mn-lt"/>
              </a:rPr>
              <a:t>County Office of Supportive Housing</a:t>
            </a:r>
            <a:endParaRPr lang="en-US" dirty="0">
              <a:cs typeface="Helvetica"/>
            </a:endParaRPr>
          </a:p>
          <a:p>
            <a:endParaRPr lang="en-US" dirty="0">
              <a:cs typeface="Helvetica"/>
            </a:endParaRPr>
          </a:p>
          <a:p>
            <a:r>
              <a:rPr lang="en-US" dirty="0">
                <a:ea typeface="+mn-lt"/>
                <a:cs typeface="+mn-lt"/>
              </a:rPr>
              <a:t>Ray Bramson</a:t>
            </a:r>
            <a:br>
              <a:rPr lang="en-US" dirty="0">
                <a:ea typeface="+mn-lt"/>
                <a:cs typeface="+mn-lt"/>
              </a:rPr>
            </a:br>
            <a:r>
              <a:rPr lang="en-US" b="1" dirty="0">
                <a:ea typeface="+mn-lt"/>
                <a:cs typeface="+mn-lt"/>
              </a:rPr>
              <a:t>Destination: HOME</a:t>
            </a:r>
            <a:endParaRPr lang="en-US" b="1" dirty="0"/>
          </a:p>
          <a:p>
            <a:endParaRPr lang="en-US" dirty="0">
              <a:cs typeface="Helvetica"/>
            </a:endParaRPr>
          </a:p>
          <a:p>
            <a:r>
              <a:rPr lang="en-US" dirty="0">
                <a:ea typeface="+mn-lt"/>
                <a:cs typeface="+mn-lt"/>
              </a:rPr>
              <a:t>Vivian Wan</a:t>
            </a:r>
            <a:br>
              <a:rPr lang="en-US" dirty="0">
                <a:ea typeface="+mn-lt"/>
                <a:cs typeface="+mn-lt"/>
              </a:rPr>
            </a:br>
            <a:r>
              <a:rPr lang="en-US" b="1" dirty="0">
                <a:ea typeface="+mn-lt"/>
                <a:cs typeface="+mn-lt"/>
              </a:rPr>
              <a:t>Abode Services</a:t>
            </a:r>
            <a:endParaRPr lang="en-US" b="1" dirty="0"/>
          </a:p>
        </p:txBody>
      </p:sp>
    </p:spTree>
    <p:extLst>
      <p:ext uri="{BB962C8B-B14F-4D97-AF65-F5344CB8AC3E}">
        <p14:creationId xmlns:p14="http://schemas.microsoft.com/office/powerpoint/2010/main" val="744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12DE7B-7AE1-9B47-A3B8-AE749B40E2F8}"/>
              </a:ext>
            </a:extLst>
          </p:cNvPr>
          <p:cNvSpPr>
            <a:spLocks noGrp="1"/>
          </p:cNvSpPr>
          <p:nvPr>
            <p:ph type="body" sz="quarter" idx="10"/>
          </p:nvPr>
        </p:nvSpPr>
        <p:spPr/>
        <p:txBody>
          <a:bodyPr lIns="91440" tIns="45720" rIns="91440" bIns="45720" anchor="b"/>
          <a:lstStyle/>
          <a:p>
            <a:r>
              <a:rPr lang="en-US" dirty="0">
                <a:solidFill>
                  <a:srgbClr val="005077"/>
                </a:solidFill>
                <a:latin typeface="Helvetica"/>
                <a:cs typeface="Helvetica"/>
              </a:rPr>
              <a:t>Zoom Norms for </a:t>
            </a:r>
            <a:r>
              <a:rPr lang="en-US" sz="3600" dirty="0">
                <a:solidFill>
                  <a:schemeClr val="accent1"/>
                </a:solidFill>
                <a:latin typeface="Helvetica"/>
                <a:cs typeface="Helvetica"/>
              </a:rPr>
              <a:t>Taskforce Members</a:t>
            </a:r>
            <a:endParaRPr lang="en-US" sz="4000" dirty="0">
              <a:solidFill>
                <a:schemeClr val="accent1"/>
              </a:solidFill>
              <a:latin typeface="Helvetica"/>
              <a:cs typeface="Helvetica"/>
            </a:endParaRPr>
          </a:p>
        </p:txBody>
      </p:sp>
      <p:graphicFrame>
        <p:nvGraphicFramePr>
          <p:cNvPr id="7" name="Diagram 6">
            <a:extLst>
              <a:ext uri="{FF2B5EF4-FFF2-40B4-BE49-F238E27FC236}">
                <a16:creationId xmlns:a16="http://schemas.microsoft.com/office/drawing/2014/main" id="{09A5DE7E-3A22-0145-B43A-B11FCB53A178}"/>
              </a:ext>
            </a:extLst>
          </p:cNvPr>
          <p:cNvGraphicFramePr/>
          <p:nvPr/>
        </p:nvGraphicFramePr>
        <p:xfrm>
          <a:off x="-716942" y="1551083"/>
          <a:ext cx="10341909"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50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12DE7B-7AE1-9B47-A3B8-AE749B40E2F8}"/>
              </a:ext>
            </a:extLst>
          </p:cNvPr>
          <p:cNvSpPr>
            <a:spLocks noGrp="1"/>
          </p:cNvSpPr>
          <p:nvPr>
            <p:ph type="body" sz="quarter" idx="10"/>
          </p:nvPr>
        </p:nvSpPr>
        <p:spPr/>
        <p:txBody>
          <a:bodyPr lIns="91440" tIns="45720" rIns="91440" bIns="45720" anchor="b"/>
          <a:lstStyle/>
          <a:p>
            <a:r>
              <a:rPr lang="en-US" dirty="0">
                <a:solidFill>
                  <a:schemeClr val="accent4">
                    <a:lumMod val="75000"/>
                  </a:schemeClr>
                </a:solidFill>
                <a:latin typeface="Helvetica"/>
                <a:cs typeface="Helvetica"/>
              </a:rPr>
              <a:t>Zoom Norms for</a:t>
            </a:r>
            <a:r>
              <a:rPr lang="en-US" dirty="0">
                <a:solidFill>
                  <a:schemeClr val="accent4"/>
                </a:solidFill>
                <a:latin typeface="Helvetica"/>
                <a:cs typeface="Helvetica"/>
              </a:rPr>
              <a:t> </a:t>
            </a:r>
            <a:r>
              <a:rPr lang="en-US" sz="4000" dirty="0">
                <a:solidFill>
                  <a:srgbClr val="0070C0"/>
                </a:solidFill>
                <a:latin typeface="Helvetica"/>
                <a:cs typeface="Helvetica"/>
              </a:rPr>
              <a:t>Attendees</a:t>
            </a:r>
            <a:endParaRPr lang="en-US" sz="4000" dirty="0">
              <a:solidFill>
                <a:srgbClr val="0070C0"/>
              </a:solidFill>
              <a:cs typeface="Helvetica"/>
            </a:endParaRPr>
          </a:p>
        </p:txBody>
      </p:sp>
      <p:graphicFrame>
        <p:nvGraphicFramePr>
          <p:cNvPr id="7" name="Diagram 6">
            <a:extLst>
              <a:ext uri="{FF2B5EF4-FFF2-40B4-BE49-F238E27FC236}">
                <a16:creationId xmlns:a16="http://schemas.microsoft.com/office/drawing/2014/main" id="{09A5DE7E-3A22-0145-B43A-B11FCB53A178}"/>
              </a:ext>
            </a:extLst>
          </p:cNvPr>
          <p:cNvGraphicFramePr/>
          <p:nvPr/>
        </p:nvGraphicFramePr>
        <p:xfrm>
          <a:off x="-598955" y="1672978"/>
          <a:ext cx="10341909"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20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C3F6E-F827-FA4F-B6AC-17B2021F930A}"/>
              </a:ext>
            </a:extLst>
          </p:cNvPr>
          <p:cNvSpPr>
            <a:spLocks noGrp="1"/>
          </p:cNvSpPr>
          <p:nvPr>
            <p:ph type="body" sz="quarter" idx="10"/>
          </p:nvPr>
        </p:nvSpPr>
        <p:spPr/>
        <p:txBody>
          <a:bodyPr/>
          <a:lstStyle/>
          <a:p>
            <a:r>
              <a:rPr lang="en-US" dirty="0"/>
              <a:t>Discussion Guidelines &amp; Norms</a:t>
            </a:r>
          </a:p>
        </p:txBody>
      </p:sp>
      <p:graphicFrame>
        <p:nvGraphicFramePr>
          <p:cNvPr id="5" name="Diagram 4">
            <a:extLst>
              <a:ext uri="{FF2B5EF4-FFF2-40B4-BE49-F238E27FC236}">
                <a16:creationId xmlns:a16="http://schemas.microsoft.com/office/drawing/2014/main" id="{45DF4EE6-8E96-D0EC-AE67-7723D764B94A}"/>
              </a:ext>
            </a:extLst>
          </p:cNvPr>
          <p:cNvGraphicFramePr/>
          <p:nvPr/>
        </p:nvGraphicFramePr>
        <p:xfrm>
          <a:off x="503859" y="1455549"/>
          <a:ext cx="8136905" cy="467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958693"/>
      </p:ext>
    </p:extLst>
  </p:cSld>
  <p:clrMapOvr>
    <a:masterClrMapping/>
  </p:clrMapOvr>
</p:sld>
</file>

<file path=ppt/theme/theme1.xml><?xml version="1.0" encoding="utf-8"?>
<a:theme xmlns:a="http://schemas.openxmlformats.org/drawingml/2006/main" name="Title - 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30BA6D-7AED-884E-9B20-B43AD5853089}" vid="{CE7D6115-3F3F-544C-936E-80ABD4992FC2}"/>
    </a:ext>
  </a:extLst>
</a:theme>
</file>

<file path=ppt/theme/theme10.xml><?xml version="1.0" encoding="utf-8"?>
<a:theme xmlns:a="http://schemas.openxmlformats.org/drawingml/2006/main" name="Blank - Saphire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E5EBFA1B-A961-FC4A-A9A1-DDB2B4D863E2}"/>
    </a:ext>
  </a:extLst>
</a:theme>
</file>

<file path=ppt/theme/theme11.xml><?xml version="1.0" encoding="utf-8"?>
<a:theme xmlns:a="http://schemas.openxmlformats.org/drawingml/2006/main" name="Line - Saphire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5BD23221-25DA-DA46-9AE1-31D758F6751E}"/>
    </a:ext>
  </a:extLst>
</a:theme>
</file>

<file path=ppt/theme/theme12.xml><?xml version="1.0" encoding="utf-8"?>
<a:theme xmlns:a="http://schemas.openxmlformats.org/drawingml/2006/main" name="Blank - Saphire w/teal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E7C387B8-0DA0-A540-9D7F-841D1FF69B80}"/>
    </a:ext>
  </a:extLst>
</a:theme>
</file>

<file path=ppt/theme/theme13.xml><?xml version="1.0" encoding="utf-8"?>
<a:theme xmlns:a="http://schemas.openxmlformats.org/drawingml/2006/main" name="Line - Saphire w/teal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C38E4A46-F82F-B44F-B6CA-16A42C1411F9}"/>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Non-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30BA6D-7AED-884E-9B20-B43AD5853089}" vid="{FC8795C2-718E-B345-BB34-5F4A52F01555}"/>
    </a:ext>
  </a:extLst>
</a:theme>
</file>

<file path=ppt/theme/theme3.xml><?xml version="1.0" encoding="utf-8"?>
<a:theme xmlns:a="http://schemas.openxmlformats.org/drawingml/2006/main" name="Section Header">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30BA6D-7AED-884E-9B20-B43AD5853089}" vid="{5E3D1CE8-FC17-3D43-BB88-003423219D0C}"/>
    </a:ext>
  </a:extLst>
</a:theme>
</file>

<file path=ppt/theme/theme4.xml><?xml version="1.0" encoding="utf-8"?>
<a:theme xmlns:a="http://schemas.openxmlformats.org/drawingml/2006/main" name="Alternate Title - Black">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chorCtr="0">
        <a:noAutofit/>
      </a:bodyPr>
      <a:lstStyle>
        <a:defPPr algn="ctr">
          <a:defRPr sz="2400" b="0" i="0"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FF30BA6D-7AED-884E-9B20-B43AD5853089}" vid="{52158BA3-D7B7-3148-BD5B-6067FC4D7110}"/>
    </a:ext>
  </a:extLst>
</a:theme>
</file>

<file path=ppt/theme/theme5.xml><?xml version="1.0" encoding="utf-8"?>
<a:theme xmlns:a="http://schemas.openxmlformats.org/drawingml/2006/main" name="Alternate Title - Rooftops">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30BA6D-7AED-884E-9B20-B43AD5853089}" vid="{C0CE6C80-3B1B-C54C-8573-FB917A380812}"/>
    </a:ext>
  </a:extLst>
</a:theme>
</file>

<file path=ppt/theme/theme6.xml><?xml version="1.0" encoding="utf-8"?>
<a:theme xmlns:a="http://schemas.openxmlformats.org/drawingml/2006/main" name="Blank - Teal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30BA6D-7AED-884E-9B20-B43AD5853089}" vid="{262BC2D8-88B8-E946-9999-E514923E7ADC}"/>
    </a:ext>
  </a:extLst>
</a:theme>
</file>

<file path=ppt/theme/theme7.xml><?xml version="1.0" encoding="utf-8"?>
<a:theme xmlns:a="http://schemas.openxmlformats.org/drawingml/2006/main" name="Line - Teal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0D9BC355-9AD3-BD4B-B0CE-A21C318BC399}"/>
    </a:ext>
  </a:extLst>
</a:theme>
</file>

<file path=ppt/theme/theme8.xml><?xml version="1.0" encoding="utf-8"?>
<a:theme xmlns:a="http://schemas.openxmlformats.org/drawingml/2006/main" name="Blank - Teal w/saphir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96032CF3-9352-044D-82CD-11AFEB5A3954}"/>
    </a:ext>
  </a:extLst>
</a:theme>
</file>

<file path=ppt/theme/theme9.xml><?xml version="1.0" encoding="utf-8"?>
<a:theme xmlns:a="http://schemas.openxmlformats.org/drawingml/2006/main" name="Line - Teal w/saphir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FF30BA6D-7AED-884E-9B20-B43AD5853089}" vid="{B6317487-E1C3-A34F-A7B1-69A1A4837A3A}"/>
    </a:ext>
  </a:extLst>
</a:theme>
</file>

<file path=docProps/app.xml><?xml version="1.0" encoding="utf-8"?>
<Properties xmlns="http://schemas.openxmlformats.org/officeDocument/2006/extended-properties" xmlns:vt="http://schemas.openxmlformats.org/officeDocument/2006/docPropsVTypes">
  <Template/>
  <TotalTime>237</TotalTime>
  <Words>2765</Words>
  <Application>Microsoft Macintosh PowerPoint</Application>
  <PresentationFormat>On-screen Show (4:3)</PresentationFormat>
  <Paragraphs>277</Paragraphs>
  <Slides>29</Slides>
  <Notes>23</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29</vt:i4>
      </vt:variant>
    </vt:vector>
  </HeadingPairs>
  <TitlesOfParts>
    <vt:vector size="46" baseType="lpstr">
      <vt:lpstr>Arial</vt:lpstr>
      <vt:lpstr>Calibri</vt:lpstr>
      <vt:lpstr>Century Gothic</vt:lpstr>
      <vt:lpstr>Helvetica</vt:lpstr>
      <vt:lpstr>Title - Branded</vt:lpstr>
      <vt:lpstr>Title - Non-Branded</vt:lpstr>
      <vt:lpstr>Section Header</vt:lpstr>
      <vt:lpstr>Alternate Title - Black</vt:lpstr>
      <vt:lpstr>Alternate Title - Rooftops</vt:lpstr>
      <vt:lpstr>Blank - Teal w/white logo</vt:lpstr>
      <vt:lpstr>Line - Teal w/white logo</vt:lpstr>
      <vt:lpstr>Blank - Teal w/saphire logo</vt:lpstr>
      <vt:lpstr>Line - Teal w/saphire logo</vt:lpstr>
      <vt:lpstr>Blank - Saphire w/white logo</vt:lpstr>
      <vt:lpstr>Line - Saphire w/white logo</vt:lpstr>
      <vt:lpstr>Blank - Saphire w/teal logo</vt:lpstr>
      <vt:lpstr>Line - Saphire w/teal logo</vt:lpstr>
      <vt:lpstr>PowerPoint Presentation</vt:lpstr>
      <vt:lpstr>PowerPoint Presentation</vt:lpstr>
      <vt:lpstr>PowerPoint Presentation</vt:lpstr>
      <vt:lpstr>PowerPoint Presentation</vt:lpstr>
      <vt:lpstr>City Team</vt:lpstr>
      <vt:lpstr>PowerPoint Presentation</vt:lpstr>
      <vt:lpstr>PowerPoint Presentation</vt:lpstr>
      <vt:lpstr>PowerPoint Presentation</vt:lpstr>
      <vt:lpstr>PowerPoint Presentation</vt:lpstr>
      <vt:lpstr>Goals of Today’s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Goal</vt:lpstr>
      <vt:lpstr>PowerPoint Presentation</vt:lpstr>
      <vt:lpstr>Stakeholders</vt:lpstr>
      <vt:lpstr>Community Members At Large </vt:lpstr>
      <vt:lpstr>Who do you think should be a part of the community engagement process? </vt:lpstr>
      <vt:lpstr>What do you want to know from these community members and groups?</vt:lpstr>
      <vt:lpstr>PowerPoint Presentation</vt:lpstr>
      <vt:lpstr>PowerPoint Presentation</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Cavalho</dc:creator>
  <cp:lastModifiedBy>Joy Balinbin</cp:lastModifiedBy>
  <cp:revision>549</cp:revision>
  <cp:lastPrinted>2019-04-30T18:23:58Z</cp:lastPrinted>
  <dcterms:created xsi:type="dcterms:W3CDTF">2022-05-17T22:40:14Z</dcterms:created>
  <dcterms:modified xsi:type="dcterms:W3CDTF">2022-05-25T22:05:40Z</dcterms:modified>
</cp:coreProperties>
</file>